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slideMasters/_rels/slideMaster4.xml.rels" ContentType="application/vnd.openxmlformats-package.relationships+xml"/>
  <Override PartName="/ppt/slideMasters/_rels/slideMaster5.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media/image1.png" ContentType="image/png"/>
  <Override PartName="/ppt/media/image7.jpeg" ContentType="image/jpeg"/>
  <Override PartName="/ppt/media/image2.png" ContentType="image/png"/>
  <Override PartName="/ppt/media/image4.jpeg" ContentType="image/jpeg"/>
  <Override PartName="/ppt/media/image3.jpeg" ContentType="image/jpeg"/>
  <Override PartName="/ppt/media/image5.jpeg" ContentType="image/jpeg"/>
  <Override PartName="/ppt/media/image6.jpeg" ContentType="image/jpeg"/>
  <Override PartName="/ppt/media/image8.jpeg" ContentType="image/jpeg"/>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5.xml" ContentType="application/vnd.openxmlformats-officedocument.presentationml.slideLayout+xml"/>
  <Override PartName="/ppt/slideLayouts/slideLayout6.xml" ContentType="application/vnd.openxmlformats-officedocument.presentationml.slideLayout+xml"/>
  <Override PartName="/ppt/slideLayouts/slideLayout36.xml" ContentType="application/vnd.openxmlformats-officedocument.presentationml.slideLayout+xml"/>
  <Override PartName="/ppt/slideLayouts/slideLayout7.xml" ContentType="application/vnd.openxmlformats-officedocument.presentationml.slideLayout+xml"/>
  <Override PartName="/ppt/slideLayouts/slideLayout37.xml" ContentType="application/vnd.openxmlformats-officedocument.presentationml.slideLayout+xml"/>
  <Override PartName="/ppt/slideLayouts/slideLayout8.xml" ContentType="application/vnd.openxmlformats-officedocument.presentationml.slideLayout+xml"/>
  <Override PartName="/ppt/slideLayouts/slideLayout38.xml" ContentType="application/vnd.openxmlformats-officedocument.presentationml.slideLayout+xml"/>
  <Override PartName="/ppt/slideLayouts/slideLayout9.xml" ContentType="application/vnd.openxmlformats-officedocument.presentationml.slideLayout+xml"/>
  <Override PartName="/ppt/slideLayouts/slideLayout3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_rels/slideLayout31.xml.rels" ContentType="application/vnd.openxmlformats-package.relationships+xml"/>
  <Override PartName="/ppt/slideLayouts/_rels/slideLayout53.xml.rels" ContentType="application/vnd.openxmlformats-package.relationships+xml"/>
  <Override PartName="/ppt/slideLayouts/_rels/slideLayout1.xml.rels" ContentType="application/vnd.openxmlformats-package.relationships+xml"/>
  <Override PartName="/ppt/slideLayouts/_rels/slideLayout32.xml.rels" ContentType="application/vnd.openxmlformats-package.relationships+xml"/>
  <Override PartName="/ppt/slideLayouts/_rels/slideLayout54.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3.xml.rels" ContentType="application/vnd.openxmlformats-package.relationships+xml"/>
  <Override PartName="/ppt/slideLayouts/_rels/slideLayout55.xml.rels" ContentType="application/vnd.openxmlformats-package.relationships+xml"/>
  <Override PartName="/ppt/slideLayouts/_rels/slideLayout34.xml.rels" ContentType="application/vnd.openxmlformats-package.relationships+xml"/>
  <Override PartName="/ppt/slideLayouts/_rels/slideLayout4.xml.rels" ContentType="application/vnd.openxmlformats-package.relationships+xml"/>
  <Override PartName="/ppt/slideLayouts/_rels/slideLayout56.xml.rels" ContentType="application/vnd.openxmlformats-package.relationships+xml"/>
  <Override PartName="/ppt/slideLayouts/_rels/slideLayout35.xml.rels" ContentType="application/vnd.openxmlformats-package.relationships+xml"/>
  <Override PartName="/ppt/slideLayouts/_rels/slideLayout5.xml.rels" ContentType="application/vnd.openxmlformats-package.relationships+xml"/>
  <Override PartName="/ppt/slideLayouts/_rels/slideLayout57.xml.rels" ContentType="application/vnd.openxmlformats-package.relationships+xml"/>
  <Override PartName="/ppt/slideLayouts/_rels/slideLayout36.xml.rels" ContentType="application/vnd.openxmlformats-package.relationships+xml"/>
  <Override PartName="/ppt/slideLayouts/_rels/slideLayout6.xml.rels" ContentType="application/vnd.openxmlformats-package.relationships+xml"/>
  <Override PartName="/ppt/slideLayouts/_rels/slideLayout58.xml.rels" ContentType="application/vnd.openxmlformats-package.relationships+xml"/>
  <Override PartName="/ppt/slideLayouts/_rels/slideLayout37.xml.rels" ContentType="application/vnd.openxmlformats-package.relationships+xml"/>
  <Override PartName="/ppt/slideLayouts/_rels/slideLayout7.xml.rels" ContentType="application/vnd.openxmlformats-package.relationships+xml"/>
  <Override PartName="/ppt/slideLayouts/_rels/slideLayout59.xml.rels" ContentType="application/vnd.openxmlformats-package.relationships+xml"/>
  <Override PartName="/ppt/slideLayouts/_rels/slideLayout38.xml.rels" ContentType="application/vnd.openxmlformats-package.relationships+xml"/>
  <Override PartName="/ppt/slideLayouts/_rels/slideLayout8.xml.rels" ContentType="application/vnd.openxmlformats-package.relationships+xml"/>
  <Override PartName="/ppt/slideLayouts/_rels/slideLayout39.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slideLayouts/_rels/slideLayout40.xml.rels" ContentType="application/vnd.openxmlformats-package.relationships+xml"/>
  <Override PartName="/ppt/slideLayouts/_rels/slideLayout41.xml.rels" ContentType="application/vnd.openxmlformats-package.relationships+xml"/>
  <Override PartName="/ppt/slideLayouts/_rels/slideLayout42.xml.rels" ContentType="application/vnd.openxmlformats-package.relationships+xml"/>
  <Override PartName="/ppt/slideLayouts/_rels/slideLayout43.xml.rels" ContentType="application/vnd.openxmlformats-package.relationships+xml"/>
  <Override PartName="/ppt/slideLayouts/_rels/slideLayout44.xml.rels" ContentType="application/vnd.openxmlformats-package.relationships+xml"/>
  <Override PartName="/ppt/slideLayouts/_rels/slideLayout45.xml.rels" ContentType="application/vnd.openxmlformats-package.relationships+xml"/>
  <Override PartName="/ppt/slideLayouts/_rels/slideLayout46.xml.rels" ContentType="application/vnd.openxmlformats-package.relationships+xml"/>
  <Override PartName="/ppt/slideLayouts/_rels/slideLayout47.xml.rels" ContentType="application/vnd.openxmlformats-package.relationships+xml"/>
  <Override PartName="/ppt/slideLayouts/_rels/slideLayout48.xml.rels" ContentType="application/vnd.openxmlformats-package.relationships+xml"/>
  <Override PartName="/ppt/slideLayouts/_rels/slideLayout49.xml.rels" ContentType="application/vnd.openxmlformats-package.relationships+xml"/>
  <Override PartName="/ppt/slideLayouts/_rels/slideLayout50.xml.rels" ContentType="application/vnd.openxmlformats-package.relationships+xml"/>
  <Override PartName="/ppt/slideLayouts/_rels/slideLayout51.xml.rels" ContentType="application/vnd.openxmlformats-package.relationships+xml"/>
  <Override PartName="/ppt/slideLayouts/_rels/slideLayout52.xml.rels" ContentType="application/vnd.openxmlformats-package.relationships+xml"/>
  <Override PartName="/ppt/slideLayouts/_rels/slideLayout60.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 id="2147483687" r:id="rId5"/>
    <p:sldMasterId id="2147483700" r:id="rId6"/>
  </p:sldMasterIdLst>
  <p:sldIdLst>
    <p:sldId id="256" r:id="rId7"/>
    <p:sldId id="257" r:id="rId8"/>
    <p:sldId id="258" r:id="rId9"/>
    <p:sldId id="259" r:id="rId10"/>
    <p:sldId id="260" r:id="rId11"/>
  </p:sldIdLst>
  <p:sldSz cx="9144000" cy="6858000"/>
  <p:notesSz cx="7559675" cy="10691813"/>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Master" Target="slideMasters/slideMaster5.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1.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2.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3.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4.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5.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6.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7.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8.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0.xml.rels><?xml version="1.0" encoding="UTF-8"?>
<Relationships xmlns="http://schemas.openxmlformats.org/package/2006/relationships"><Relationship Id="rId1" Type="http://schemas.openxmlformats.org/officeDocument/2006/relationships/slideMaster" Target="../slideMasters/slideMaster5.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1"/>
          </p:nvPr>
        </p:nvSpPr>
        <p:spPr/>
        <p:txBody>
          <a:bodyPr/>
          <a:p>
            <a:r>
              <a:t>Footer</a:t>
            </a:r>
          </a:p>
        </p:txBody>
      </p:sp>
      <p:sp>
        <p:nvSpPr>
          <p:cNvPr id="3" name="PlaceHolder 2"/>
          <p:cNvSpPr>
            <a:spLocks noGrp="1"/>
          </p:cNvSpPr>
          <p:nvPr>
            <p:ph type="sldNum" idx="2"/>
          </p:nvPr>
        </p:nvSpPr>
        <p:spPr/>
        <p:txBody>
          <a:bodyPr/>
          <a:p>
            <a:fld id="{5EB14E07-5314-4E1A-9BCA-1EA2B464348F}" type="slidenum">
              <a:t>&lt;#&gt;</a:t>
            </a:fld>
          </a:p>
        </p:txBody>
      </p:sp>
      <p:sp>
        <p:nvSpPr>
          <p:cNvPr id="4" name="PlaceHolder 3"/>
          <p:cNvSpPr>
            <a:spLocks noGrp="1"/>
          </p:cNvSpPr>
          <p:nvPr>
            <p:ph type="dt" idx="3"/>
          </p:nvPr>
        </p:nvSpPr>
        <p:spPr/>
        <p:txBody>
          <a:bodyPr/>
          <a:p>
            <a:r>
              <a:rPr lang="uk-UA"/>
              <a:t/>
            </a:r>
          </a:p>
        </p:txBody>
      </p:sp>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1"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2" name="PlaceHolder 2"/>
          <p:cNvSpPr>
            <a:spLocks noGrp="1"/>
          </p:cNvSpPr>
          <p:nvPr>
            <p:ph type="subTitle"/>
          </p:nvPr>
        </p:nvSpPr>
        <p:spPr>
          <a:xfrm>
            <a:off x="699120" y="2248200"/>
            <a:ext cx="7744680" cy="3877200"/>
          </a:xfrm>
          <a:prstGeom prst="rect">
            <a:avLst/>
          </a:prstGeom>
          <a:noFill/>
          <a:ln w="0">
            <a:noFill/>
          </a:ln>
        </p:spPr>
        <p:txBody>
          <a:bodyPr lIns="0" rIns="0" tIns="0" bIns="0" anchor="ctr">
            <a:noAutofit/>
          </a:bodyPr>
          <a:p>
            <a:pPr indent="0" algn="ctr">
              <a:buNone/>
            </a:pPr>
            <a:endParaRPr b="0" lang="uk-UA" sz="3200" spc="-1" strike="noStrike">
              <a:latin typeface="Arial"/>
            </a:endParaRPr>
          </a:p>
        </p:txBody>
      </p:sp>
      <p:sp>
        <p:nvSpPr>
          <p:cNvPr id="4" name="PlaceHolder 3"/>
          <p:cNvSpPr>
            <a:spLocks noGrp="1"/>
          </p:cNvSpPr>
          <p:nvPr>
            <p:ph type="ftr" idx="1"/>
          </p:nvPr>
        </p:nvSpPr>
        <p:spPr/>
        <p:txBody>
          <a:bodyPr/>
          <a:p>
            <a:r>
              <a:t>Footer</a:t>
            </a:r>
          </a:p>
        </p:txBody>
      </p:sp>
      <p:sp>
        <p:nvSpPr>
          <p:cNvPr id="5" name="PlaceHolder 4"/>
          <p:cNvSpPr>
            <a:spLocks noGrp="1"/>
          </p:cNvSpPr>
          <p:nvPr>
            <p:ph type="sldNum" idx="2"/>
          </p:nvPr>
        </p:nvSpPr>
        <p:spPr/>
        <p:txBody>
          <a:bodyPr/>
          <a:p>
            <a:fld id="{CDE4D61D-454A-4C81-8667-C9F6955E4CA9}" type="slidenum">
              <a:t>&lt;#&gt;</a:t>
            </a:fld>
          </a:p>
        </p:txBody>
      </p:sp>
      <p:sp>
        <p:nvSpPr>
          <p:cNvPr id="6" name="PlaceHolder 5"/>
          <p:cNvSpPr>
            <a:spLocks noGrp="1"/>
          </p:cNvSpPr>
          <p:nvPr>
            <p:ph type="dt" idx="3"/>
          </p:nvPr>
        </p:nvSpPr>
        <p:spPr/>
        <p:txBody>
          <a:bodyPr/>
          <a:p>
            <a:r>
              <a:rPr lang="uk-UA"/>
              <a:t/>
            </a: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3"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4" name="PlaceHolder 2"/>
          <p:cNvSpPr>
            <a:spLocks noGrp="1"/>
          </p:cNvSpPr>
          <p:nvPr>
            <p:ph/>
          </p:nvPr>
        </p:nvSpPr>
        <p:spPr>
          <a:xfrm>
            <a:off x="699120" y="2248200"/>
            <a:ext cx="77446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 name="PlaceHolder 3"/>
          <p:cNvSpPr>
            <a:spLocks noGrp="1"/>
          </p:cNvSpPr>
          <p:nvPr>
            <p:ph type="ftr" idx="1"/>
          </p:nvPr>
        </p:nvSpPr>
        <p:spPr/>
        <p:txBody>
          <a:bodyPr/>
          <a:p>
            <a:r>
              <a:t>Footer</a:t>
            </a:r>
          </a:p>
        </p:txBody>
      </p:sp>
      <p:sp>
        <p:nvSpPr>
          <p:cNvPr id="5" name="PlaceHolder 4"/>
          <p:cNvSpPr>
            <a:spLocks noGrp="1"/>
          </p:cNvSpPr>
          <p:nvPr>
            <p:ph type="sldNum" idx="2"/>
          </p:nvPr>
        </p:nvSpPr>
        <p:spPr/>
        <p:txBody>
          <a:bodyPr/>
          <a:p>
            <a:fld id="{F334F250-AB37-4AD4-BD7E-6E99E27ED72A}" type="slidenum">
              <a:t>&lt;#&gt;</a:t>
            </a:fld>
          </a:p>
        </p:txBody>
      </p:sp>
      <p:sp>
        <p:nvSpPr>
          <p:cNvPr id="6" name="PlaceHolder 5"/>
          <p:cNvSpPr>
            <a:spLocks noGrp="1"/>
          </p:cNvSpPr>
          <p:nvPr>
            <p:ph type="dt" idx="3"/>
          </p:nvPr>
        </p:nvSpPr>
        <p:spPr/>
        <p:txBody>
          <a:bodyPr/>
          <a:p>
            <a:r>
              <a:rPr lang="uk-UA"/>
              <a:t/>
            </a: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6"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7"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1"/>
          </p:nvPr>
        </p:nvSpPr>
        <p:spPr/>
        <p:txBody>
          <a:bodyPr/>
          <a:p>
            <a:r>
              <a:t>Footer</a:t>
            </a:r>
          </a:p>
        </p:txBody>
      </p:sp>
      <p:sp>
        <p:nvSpPr>
          <p:cNvPr id="6" name="PlaceHolder 5"/>
          <p:cNvSpPr>
            <a:spLocks noGrp="1"/>
          </p:cNvSpPr>
          <p:nvPr>
            <p:ph type="sldNum" idx="2"/>
          </p:nvPr>
        </p:nvSpPr>
        <p:spPr/>
        <p:txBody>
          <a:bodyPr/>
          <a:p>
            <a:fld id="{0F18A1BD-5BD7-41E0-9273-CFB8740BAB76}" type="slidenum">
              <a:t>&lt;#&gt;</a:t>
            </a:fld>
          </a:p>
        </p:txBody>
      </p:sp>
      <p:sp>
        <p:nvSpPr>
          <p:cNvPr id="7" name="PlaceHolder 6"/>
          <p:cNvSpPr>
            <a:spLocks noGrp="1"/>
          </p:cNvSpPr>
          <p:nvPr>
            <p:ph type="dt" idx="3"/>
          </p:nvPr>
        </p:nvSpPr>
        <p:spPr/>
        <p:txBody>
          <a:bodyPr/>
          <a:p>
            <a:r>
              <a:rPr lang="uk-UA"/>
              <a:t/>
            </a: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8"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 name="PlaceHolder 2"/>
          <p:cNvSpPr>
            <a:spLocks noGrp="1"/>
          </p:cNvSpPr>
          <p:nvPr>
            <p:ph type="ftr" idx="1"/>
          </p:nvPr>
        </p:nvSpPr>
        <p:spPr/>
        <p:txBody>
          <a:bodyPr/>
          <a:p>
            <a:r>
              <a:t>Footer</a:t>
            </a:r>
          </a:p>
        </p:txBody>
      </p:sp>
      <p:sp>
        <p:nvSpPr>
          <p:cNvPr id="4" name="PlaceHolder 3"/>
          <p:cNvSpPr>
            <a:spLocks noGrp="1"/>
          </p:cNvSpPr>
          <p:nvPr>
            <p:ph type="sldNum" idx="2"/>
          </p:nvPr>
        </p:nvSpPr>
        <p:spPr/>
        <p:txBody>
          <a:bodyPr/>
          <a:p>
            <a:fld id="{3D1861A6-A508-40D7-83A5-7FB670E22E42}" type="slidenum">
              <a:t>&lt;#&gt;</a:t>
            </a:fld>
          </a:p>
        </p:txBody>
      </p:sp>
      <p:sp>
        <p:nvSpPr>
          <p:cNvPr id="5" name="PlaceHolder 4"/>
          <p:cNvSpPr>
            <a:spLocks noGrp="1"/>
          </p:cNvSpPr>
          <p:nvPr>
            <p:ph type="dt" idx="3"/>
          </p:nvPr>
        </p:nvSpPr>
        <p:spPr/>
        <p:txBody>
          <a:bodyPr/>
          <a:p>
            <a:r>
              <a:rPr lang="uk-UA"/>
              <a:t/>
            </a: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9" name="PlaceHolder 1"/>
          <p:cNvSpPr>
            <a:spLocks noGrp="1"/>
          </p:cNvSpPr>
          <p:nvPr>
            <p:ph type="subTitle"/>
          </p:nvPr>
        </p:nvSpPr>
        <p:spPr>
          <a:xfrm>
            <a:off x="688320" y="570240"/>
            <a:ext cx="7755480" cy="4884120"/>
          </a:xfrm>
          <a:prstGeom prst="rect">
            <a:avLst/>
          </a:prstGeom>
          <a:noFill/>
          <a:ln w="0">
            <a:noFill/>
          </a:ln>
        </p:spPr>
        <p:txBody>
          <a:bodyPr lIns="0" rIns="0" tIns="0" bIns="0" anchor="ctr">
            <a:noAutofit/>
          </a:bodyPr>
          <a:p>
            <a:pPr algn="ctr"/>
            <a:endParaRPr b="0" lang="uk-UA" sz="3200" spc="-1" strike="noStrike">
              <a:latin typeface="Arial"/>
            </a:endParaRPr>
          </a:p>
        </p:txBody>
      </p:sp>
      <p:sp>
        <p:nvSpPr>
          <p:cNvPr id="3" name="PlaceHolder 2"/>
          <p:cNvSpPr>
            <a:spLocks noGrp="1"/>
          </p:cNvSpPr>
          <p:nvPr>
            <p:ph type="ftr" idx="1"/>
          </p:nvPr>
        </p:nvSpPr>
        <p:spPr/>
        <p:txBody>
          <a:bodyPr/>
          <a:p>
            <a:r>
              <a:t>Footer</a:t>
            </a:r>
          </a:p>
        </p:txBody>
      </p:sp>
      <p:sp>
        <p:nvSpPr>
          <p:cNvPr id="4" name="PlaceHolder 3"/>
          <p:cNvSpPr>
            <a:spLocks noGrp="1"/>
          </p:cNvSpPr>
          <p:nvPr>
            <p:ph type="sldNum" idx="2"/>
          </p:nvPr>
        </p:nvSpPr>
        <p:spPr/>
        <p:txBody>
          <a:bodyPr/>
          <a:p>
            <a:fld id="{2EF9726C-5D59-4F63-A78B-A8CC8E1BDEFE}" type="slidenum">
              <a:t>&lt;#&gt;</a:t>
            </a:fld>
          </a:p>
        </p:txBody>
      </p:sp>
      <p:sp>
        <p:nvSpPr>
          <p:cNvPr id="5" name="PlaceHolder 4"/>
          <p:cNvSpPr>
            <a:spLocks noGrp="1"/>
          </p:cNvSpPr>
          <p:nvPr>
            <p:ph type="dt" idx="3"/>
          </p:nvPr>
        </p:nvSpPr>
        <p:spPr/>
        <p:txBody>
          <a:bodyPr/>
          <a:p>
            <a:r>
              <a:rPr lang="uk-UA"/>
              <a:t/>
            </a: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1"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3"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
          </p:nvPr>
        </p:nvSpPr>
        <p:spPr/>
        <p:txBody>
          <a:bodyPr/>
          <a:p>
            <a:r>
              <a:t>Footer</a:t>
            </a:r>
          </a:p>
        </p:txBody>
      </p:sp>
      <p:sp>
        <p:nvSpPr>
          <p:cNvPr id="7" name="PlaceHolder 6"/>
          <p:cNvSpPr>
            <a:spLocks noGrp="1"/>
          </p:cNvSpPr>
          <p:nvPr>
            <p:ph type="sldNum" idx="2"/>
          </p:nvPr>
        </p:nvSpPr>
        <p:spPr/>
        <p:txBody>
          <a:bodyPr/>
          <a:p>
            <a:fld id="{06D322A8-2294-4C92-8279-5EEE8F50364C}" type="slidenum">
              <a:t>&lt;#&gt;</a:t>
            </a:fld>
          </a:p>
        </p:txBody>
      </p:sp>
      <p:sp>
        <p:nvSpPr>
          <p:cNvPr id="8" name="PlaceHolder 7"/>
          <p:cNvSpPr>
            <a:spLocks noGrp="1"/>
          </p:cNvSpPr>
          <p:nvPr>
            <p:ph type="dt" idx="3"/>
          </p:nvPr>
        </p:nvSpPr>
        <p:spPr/>
        <p:txBody>
          <a:bodyPr/>
          <a:p>
            <a:r>
              <a:rPr lang="uk-UA"/>
              <a:t/>
            </a: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5"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6"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7" name="PlaceHolder 4"/>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
          </p:nvPr>
        </p:nvSpPr>
        <p:spPr/>
        <p:txBody>
          <a:bodyPr/>
          <a:p>
            <a:r>
              <a:t>Footer</a:t>
            </a:r>
          </a:p>
        </p:txBody>
      </p:sp>
      <p:sp>
        <p:nvSpPr>
          <p:cNvPr id="7" name="PlaceHolder 6"/>
          <p:cNvSpPr>
            <a:spLocks noGrp="1"/>
          </p:cNvSpPr>
          <p:nvPr>
            <p:ph type="sldNum" idx="2"/>
          </p:nvPr>
        </p:nvSpPr>
        <p:spPr/>
        <p:txBody>
          <a:bodyPr/>
          <a:p>
            <a:fld id="{105EF329-F81C-408A-B33B-264FF558C3FD}" type="slidenum">
              <a:t>&lt;#&gt;</a:t>
            </a:fld>
          </a:p>
        </p:txBody>
      </p:sp>
      <p:sp>
        <p:nvSpPr>
          <p:cNvPr id="8" name="PlaceHolder 7"/>
          <p:cNvSpPr>
            <a:spLocks noGrp="1"/>
          </p:cNvSpPr>
          <p:nvPr>
            <p:ph type="dt" idx="3"/>
          </p:nvPr>
        </p:nvSpPr>
        <p:spPr/>
        <p:txBody>
          <a:bodyPr/>
          <a:p>
            <a:r>
              <a:rPr lang="uk-UA"/>
              <a:t/>
            </a: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9"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30"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31" name="PlaceHolder 4"/>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
          </p:nvPr>
        </p:nvSpPr>
        <p:spPr/>
        <p:txBody>
          <a:bodyPr/>
          <a:p>
            <a:r>
              <a:t>Footer</a:t>
            </a:r>
          </a:p>
        </p:txBody>
      </p:sp>
      <p:sp>
        <p:nvSpPr>
          <p:cNvPr id="7" name="PlaceHolder 6"/>
          <p:cNvSpPr>
            <a:spLocks noGrp="1"/>
          </p:cNvSpPr>
          <p:nvPr>
            <p:ph type="sldNum" idx="2"/>
          </p:nvPr>
        </p:nvSpPr>
        <p:spPr/>
        <p:txBody>
          <a:bodyPr/>
          <a:p>
            <a:fld id="{9D53918E-C0CF-4352-B15C-B8755140652E}" type="slidenum">
              <a:t>&lt;#&gt;</a:t>
            </a:fld>
          </a:p>
        </p:txBody>
      </p:sp>
      <p:sp>
        <p:nvSpPr>
          <p:cNvPr id="8" name="PlaceHolder 7"/>
          <p:cNvSpPr>
            <a:spLocks noGrp="1"/>
          </p:cNvSpPr>
          <p:nvPr>
            <p:ph type="dt" idx="3"/>
          </p:nvPr>
        </p:nvSpPr>
        <p:spPr/>
        <p:txBody>
          <a:bodyPr/>
          <a:p>
            <a:r>
              <a:rPr lang="uk-UA"/>
              <a:t/>
            </a: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2"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3" name="PlaceHolder 2"/>
          <p:cNvSpPr>
            <a:spLocks noGrp="1"/>
          </p:cNvSpPr>
          <p:nvPr>
            <p:ph/>
          </p:nvPr>
        </p:nvSpPr>
        <p:spPr>
          <a:xfrm>
            <a:off x="699120" y="224820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34" name="PlaceHolder 3"/>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1"/>
          </p:nvPr>
        </p:nvSpPr>
        <p:spPr/>
        <p:txBody>
          <a:bodyPr/>
          <a:p>
            <a:r>
              <a:t>Footer</a:t>
            </a:r>
          </a:p>
        </p:txBody>
      </p:sp>
      <p:sp>
        <p:nvSpPr>
          <p:cNvPr id="6" name="PlaceHolder 5"/>
          <p:cNvSpPr>
            <a:spLocks noGrp="1"/>
          </p:cNvSpPr>
          <p:nvPr>
            <p:ph type="sldNum" idx="2"/>
          </p:nvPr>
        </p:nvSpPr>
        <p:spPr/>
        <p:txBody>
          <a:bodyPr/>
          <a:p>
            <a:fld id="{CDC2BF70-279B-4E52-9201-160FA9264760}" type="slidenum">
              <a:t>&lt;#&gt;</a:t>
            </a:fld>
          </a:p>
        </p:txBody>
      </p:sp>
      <p:sp>
        <p:nvSpPr>
          <p:cNvPr id="7" name="PlaceHolder 6"/>
          <p:cNvSpPr>
            <a:spLocks noGrp="1"/>
          </p:cNvSpPr>
          <p:nvPr>
            <p:ph type="dt" idx="3"/>
          </p:nvPr>
        </p:nvSpPr>
        <p:spPr/>
        <p:txBody>
          <a:bodyPr/>
          <a:p>
            <a:r>
              <a:rPr lang="uk-UA"/>
              <a:t/>
            </a: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6"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37"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38"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39" name="PlaceHolder 5"/>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 name="PlaceHolder 6"/>
          <p:cNvSpPr>
            <a:spLocks noGrp="1"/>
          </p:cNvSpPr>
          <p:nvPr>
            <p:ph type="ftr" idx="1"/>
          </p:nvPr>
        </p:nvSpPr>
        <p:spPr/>
        <p:txBody>
          <a:bodyPr/>
          <a:p>
            <a:r>
              <a:t>Footer</a:t>
            </a:r>
          </a:p>
        </p:txBody>
      </p:sp>
      <p:sp>
        <p:nvSpPr>
          <p:cNvPr id="8" name="PlaceHolder 7"/>
          <p:cNvSpPr>
            <a:spLocks noGrp="1"/>
          </p:cNvSpPr>
          <p:nvPr>
            <p:ph type="sldNum" idx="2"/>
          </p:nvPr>
        </p:nvSpPr>
        <p:spPr/>
        <p:txBody>
          <a:bodyPr/>
          <a:p>
            <a:fld id="{0FC6B5A2-B9B3-42A1-A6A6-B49DB90E6705}" type="slidenum">
              <a:t>&lt;#&gt;</a:t>
            </a:fld>
          </a:p>
        </p:txBody>
      </p:sp>
      <p:sp>
        <p:nvSpPr>
          <p:cNvPr id="9" name="PlaceHolder 8"/>
          <p:cNvSpPr>
            <a:spLocks noGrp="1"/>
          </p:cNvSpPr>
          <p:nvPr>
            <p:ph type="dt" idx="3"/>
          </p:nvPr>
        </p:nvSpPr>
        <p:spPr/>
        <p:txBody>
          <a:bodyPr/>
          <a:p>
            <a:r>
              <a:rPr lang="uk-UA"/>
              <a:t/>
            </a: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40"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41" name="PlaceHolder 2"/>
          <p:cNvSpPr>
            <a:spLocks noGrp="1"/>
          </p:cNvSpPr>
          <p:nvPr>
            <p:ph/>
          </p:nvPr>
        </p:nvSpPr>
        <p:spPr>
          <a:xfrm>
            <a:off x="69912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2" name="PlaceHolder 3"/>
          <p:cNvSpPr>
            <a:spLocks noGrp="1"/>
          </p:cNvSpPr>
          <p:nvPr>
            <p:ph/>
          </p:nvPr>
        </p:nvSpPr>
        <p:spPr>
          <a:xfrm>
            <a:off x="3317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3" name="PlaceHolder 4"/>
          <p:cNvSpPr>
            <a:spLocks noGrp="1"/>
          </p:cNvSpPr>
          <p:nvPr>
            <p:ph/>
          </p:nvPr>
        </p:nvSpPr>
        <p:spPr>
          <a:xfrm>
            <a:off x="5936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4" name="PlaceHolder 5"/>
          <p:cNvSpPr>
            <a:spLocks noGrp="1"/>
          </p:cNvSpPr>
          <p:nvPr>
            <p:ph/>
          </p:nvPr>
        </p:nvSpPr>
        <p:spPr>
          <a:xfrm>
            <a:off x="69912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5" name="PlaceHolder 6"/>
          <p:cNvSpPr>
            <a:spLocks noGrp="1"/>
          </p:cNvSpPr>
          <p:nvPr>
            <p:ph/>
          </p:nvPr>
        </p:nvSpPr>
        <p:spPr>
          <a:xfrm>
            <a:off x="3317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6" name="PlaceHolder 7"/>
          <p:cNvSpPr>
            <a:spLocks noGrp="1"/>
          </p:cNvSpPr>
          <p:nvPr>
            <p:ph/>
          </p:nvPr>
        </p:nvSpPr>
        <p:spPr>
          <a:xfrm>
            <a:off x="5936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 name="PlaceHolder 8"/>
          <p:cNvSpPr>
            <a:spLocks noGrp="1"/>
          </p:cNvSpPr>
          <p:nvPr>
            <p:ph type="ftr" idx="1"/>
          </p:nvPr>
        </p:nvSpPr>
        <p:spPr/>
        <p:txBody>
          <a:bodyPr/>
          <a:p>
            <a:r>
              <a:t>Footer</a:t>
            </a:r>
          </a:p>
        </p:txBody>
      </p:sp>
      <p:sp>
        <p:nvSpPr>
          <p:cNvPr id="10" name="PlaceHolder 9"/>
          <p:cNvSpPr>
            <a:spLocks noGrp="1"/>
          </p:cNvSpPr>
          <p:nvPr>
            <p:ph type="sldNum" idx="2"/>
          </p:nvPr>
        </p:nvSpPr>
        <p:spPr/>
        <p:txBody>
          <a:bodyPr/>
          <a:p>
            <a:fld id="{EA8925CC-ACC9-45E5-B5D9-488E9A51962A}" type="slidenum">
              <a:t>&lt;#&gt;</a:t>
            </a:fld>
          </a:p>
        </p:txBody>
      </p:sp>
      <p:sp>
        <p:nvSpPr>
          <p:cNvPr id="11" name="PlaceHolder 10"/>
          <p:cNvSpPr>
            <a:spLocks noGrp="1"/>
          </p:cNvSpPr>
          <p:nvPr>
            <p:ph type="dt" idx="3"/>
          </p:nvPr>
        </p:nvSpPr>
        <p:spPr/>
        <p:txBody>
          <a:bodyPr/>
          <a:p>
            <a:r>
              <a:rPr lang="uk-UA"/>
              <a:t/>
            </a: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4"/>
          </p:nvPr>
        </p:nvSpPr>
        <p:spPr/>
        <p:txBody>
          <a:bodyPr/>
          <a:p>
            <a:r>
              <a:t>Footer</a:t>
            </a:r>
          </a:p>
        </p:txBody>
      </p:sp>
      <p:sp>
        <p:nvSpPr>
          <p:cNvPr id="3" name="PlaceHolder 2"/>
          <p:cNvSpPr>
            <a:spLocks noGrp="1"/>
          </p:cNvSpPr>
          <p:nvPr>
            <p:ph type="sldNum" idx="5"/>
          </p:nvPr>
        </p:nvSpPr>
        <p:spPr/>
        <p:txBody>
          <a:bodyPr/>
          <a:p>
            <a:fld id="{B837A4FA-01E2-4BED-B605-F41858D4D71E}" type="slidenum">
              <a:t>&lt;#&gt;</a:t>
            </a:fld>
          </a:p>
        </p:txBody>
      </p:sp>
      <p:sp>
        <p:nvSpPr>
          <p:cNvPr id="4" name="PlaceHolder 3"/>
          <p:cNvSpPr>
            <a:spLocks noGrp="1"/>
          </p:cNvSpPr>
          <p:nvPr>
            <p:ph type="dt" idx="6"/>
          </p:nvPr>
        </p:nvSpPr>
        <p:spPr/>
        <p:txBody>
          <a:bodyPr/>
          <a:p>
            <a:r>
              <a:rPr lang="uk-UA"/>
              <a:t/>
            </a:r>
          </a:p>
        </p:txBody>
      </p:sp>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8"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59" name="PlaceHolder 2"/>
          <p:cNvSpPr>
            <a:spLocks noGrp="1"/>
          </p:cNvSpPr>
          <p:nvPr>
            <p:ph type="subTitle"/>
          </p:nvPr>
        </p:nvSpPr>
        <p:spPr>
          <a:xfrm>
            <a:off x="699120" y="2248200"/>
            <a:ext cx="7744680" cy="3877200"/>
          </a:xfrm>
          <a:prstGeom prst="rect">
            <a:avLst/>
          </a:prstGeom>
          <a:noFill/>
          <a:ln w="0">
            <a:noFill/>
          </a:ln>
        </p:spPr>
        <p:txBody>
          <a:bodyPr lIns="0" rIns="0" tIns="0" bIns="0" anchor="ctr">
            <a:noAutofit/>
          </a:bodyPr>
          <a:p>
            <a:pPr indent="0" algn="ctr">
              <a:buNone/>
            </a:pPr>
            <a:endParaRPr b="0" lang="uk-UA" sz="3200" spc="-1" strike="noStrike">
              <a:latin typeface="Arial"/>
            </a:endParaRPr>
          </a:p>
        </p:txBody>
      </p:sp>
      <p:sp>
        <p:nvSpPr>
          <p:cNvPr id="4" name="PlaceHolder 3"/>
          <p:cNvSpPr>
            <a:spLocks noGrp="1"/>
          </p:cNvSpPr>
          <p:nvPr>
            <p:ph type="ftr" idx="4"/>
          </p:nvPr>
        </p:nvSpPr>
        <p:spPr/>
        <p:txBody>
          <a:bodyPr/>
          <a:p>
            <a:r>
              <a:t>Footer</a:t>
            </a:r>
          </a:p>
        </p:txBody>
      </p:sp>
      <p:sp>
        <p:nvSpPr>
          <p:cNvPr id="5" name="PlaceHolder 4"/>
          <p:cNvSpPr>
            <a:spLocks noGrp="1"/>
          </p:cNvSpPr>
          <p:nvPr>
            <p:ph type="sldNum" idx="5"/>
          </p:nvPr>
        </p:nvSpPr>
        <p:spPr/>
        <p:txBody>
          <a:bodyPr/>
          <a:p>
            <a:fld id="{BE55C06E-CB53-43DE-B1E0-BE93305B4A25}" type="slidenum">
              <a:t>&lt;#&gt;</a:t>
            </a:fld>
          </a:p>
        </p:txBody>
      </p:sp>
      <p:sp>
        <p:nvSpPr>
          <p:cNvPr id="6" name="PlaceHolder 5"/>
          <p:cNvSpPr>
            <a:spLocks noGrp="1"/>
          </p:cNvSpPr>
          <p:nvPr>
            <p:ph type="dt" idx="6"/>
          </p:nvPr>
        </p:nvSpPr>
        <p:spPr/>
        <p:txBody>
          <a:bodyPr/>
          <a:p>
            <a:r>
              <a:rPr lang="uk-UA"/>
              <a:t/>
            </a: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60"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61" name="PlaceHolder 2"/>
          <p:cNvSpPr>
            <a:spLocks noGrp="1"/>
          </p:cNvSpPr>
          <p:nvPr>
            <p:ph/>
          </p:nvPr>
        </p:nvSpPr>
        <p:spPr>
          <a:xfrm>
            <a:off x="699120" y="2248200"/>
            <a:ext cx="77446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 name="PlaceHolder 3"/>
          <p:cNvSpPr>
            <a:spLocks noGrp="1"/>
          </p:cNvSpPr>
          <p:nvPr>
            <p:ph type="ftr" idx="4"/>
          </p:nvPr>
        </p:nvSpPr>
        <p:spPr/>
        <p:txBody>
          <a:bodyPr/>
          <a:p>
            <a:r>
              <a:t>Footer</a:t>
            </a:r>
          </a:p>
        </p:txBody>
      </p:sp>
      <p:sp>
        <p:nvSpPr>
          <p:cNvPr id="5" name="PlaceHolder 4"/>
          <p:cNvSpPr>
            <a:spLocks noGrp="1"/>
          </p:cNvSpPr>
          <p:nvPr>
            <p:ph type="sldNum" idx="5"/>
          </p:nvPr>
        </p:nvSpPr>
        <p:spPr/>
        <p:txBody>
          <a:bodyPr/>
          <a:p>
            <a:fld id="{0A608C12-B5AF-4FD4-9986-C2DCC2CFB6DC}" type="slidenum">
              <a:t>&lt;#&gt;</a:t>
            </a:fld>
          </a:p>
        </p:txBody>
      </p:sp>
      <p:sp>
        <p:nvSpPr>
          <p:cNvPr id="6" name="PlaceHolder 5"/>
          <p:cNvSpPr>
            <a:spLocks noGrp="1"/>
          </p:cNvSpPr>
          <p:nvPr>
            <p:ph type="dt" idx="6"/>
          </p:nvPr>
        </p:nvSpPr>
        <p:spPr/>
        <p:txBody>
          <a:bodyPr/>
          <a:p>
            <a:r>
              <a:rPr lang="uk-UA"/>
              <a:t/>
            </a: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63"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4"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4"/>
          </p:nvPr>
        </p:nvSpPr>
        <p:spPr/>
        <p:txBody>
          <a:bodyPr/>
          <a:p>
            <a:r>
              <a:t>Footer</a:t>
            </a:r>
          </a:p>
        </p:txBody>
      </p:sp>
      <p:sp>
        <p:nvSpPr>
          <p:cNvPr id="6" name="PlaceHolder 5"/>
          <p:cNvSpPr>
            <a:spLocks noGrp="1"/>
          </p:cNvSpPr>
          <p:nvPr>
            <p:ph type="sldNum" idx="5"/>
          </p:nvPr>
        </p:nvSpPr>
        <p:spPr/>
        <p:txBody>
          <a:bodyPr/>
          <a:p>
            <a:fld id="{887F7DED-41DE-41CA-A385-5019A65B56B3}" type="slidenum">
              <a:t>&lt;#&gt;</a:t>
            </a:fld>
          </a:p>
        </p:txBody>
      </p:sp>
      <p:sp>
        <p:nvSpPr>
          <p:cNvPr id="7" name="PlaceHolder 6"/>
          <p:cNvSpPr>
            <a:spLocks noGrp="1"/>
          </p:cNvSpPr>
          <p:nvPr>
            <p:ph type="dt" idx="6"/>
          </p:nvPr>
        </p:nvSpPr>
        <p:spPr/>
        <p:txBody>
          <a:bodyPr/>
          <a:p>
            <a:r>
              <a:rPr lang="uk-UA"/>
              <a:t/>
            </a: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6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 name="PlaceHolder 2"/>
          <p:cNvSpPr>
            <a:spLocks noGrp="1"/>
          </p:cNvSpPr>
          <p:nvPr>
            <p:ph type="ftr" idx="4"/>
          </p:nvPr>
        </p:nvSpPr>
        <p:spPr/>
        <p:txBody>
          <a:bodyPr/>
          <a:p>
            <a:r>
              <a:t>Footer</a:t>
            </a:r>
          </a:p>
        </p:txBody>
      </p:sp>
      <p:sp>
        <p:nvSpPr>
          <p:cNvPr id="4" name="PlaceHolder 3"/>
          <p:cNvSpPr>
            <a:spLocks noGrp="1"/>
          </p:cNvSpPr>
          <p:nvPr>
            <p:ph type="sldNum" idx="5"/>
          </p:nvPr>
        </p:nvSpPr>
        <p:spPr/>
        <p:txBody>
          <a:bodyPr/>
          <a:p>
            <a:fld id="{C9B7F7DD-44CD-4E46-BCBE-E49AE07E5BB4}" type="slidenum">
              <a:t>&lt;#&gt;</a:t>
            </a:fld>
          </a:p>
        </p:txBody>
      </p:sp>
      <p:sp>
        <p:nvSpPr>
          <p:cNvPr id="5" name="PlaceHolder 4"/>
          <p:cNvSpPr>
            <a:spLocks noGrp="1"/>
          </p:cNvSpPr>
          <p:nvPr>
            <p:ph type="dt" idx="6"/>
          </p:nvPr>
        </p:nvSpPr>
        <p:spPr/>
        <p:txBody>
          <a:bodyPr/>
          <a:p>
            <a:r>
              <a:rPr lang="uk-UA"/>
              <a:t/>
            </a: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66" name="PlaceHolder 1"/>
          <p:cNvSpPr>
            <a:spLocks noGrp="1"/>
          </p:cNvSpPr>
          <p:nvPr>
            <p:ph type="subTitle"/>
          </p:nvPr>
        </p:nvSpPr>
        <p:spPr>
          <a:xfrm>
            <a:off x="688320" y="570240"/>
            <a:ext cx="7755480" cy="4884120"/>
          </a:xfrm>
          <a:prstGeom prst="rect">
            <a:avLst/>
          </a:prstGeom>
          <a:noFill/>
          <a:ln w="0">
            <a:noFill/>
          </a:ln>
        </p:spPr>
        <p:txBody>
          <a:bodyPr lIns="0" rIns="0" tIns="0" bIns="0" anchor="ctr">
            <a:noAutofit/>
          </a:bodyPr>
          <a:p>
            <a:pPr algn="ctr"/>
            <a:endParaRPr b="0" lang="uk-UA" sz="3200" spc="-1" strike="noStrike">
              <a:latin typeface="Arial"/>
            </a:endParaRPr>
          </a:p>
        </p:txBody>
      </p:sp>
      <p:sp>
        <p:nvSpPr>
          <p:cNvPr id="3" name="PlaceHolder 2"/>
          <p:cNvSpPr>
            <a:spLocks noGrp="1"/>
          </p:cNvSpPr>
          <p:nvPr>
            <p:ph type="ftr" idx="4"/>
          </p:nvPr>
        </p:nvSpPr>
        <p:spPr/>
        <p:txBody>
          <a:bodyPr/>
          <a:p>
            <a:r>
              <a:t>Footer</a:t>
            </a:r>
          </a:p>
        </p:txBody>
      </p:sp>
      <p:sp>
        <p:nvSpPr>
          <p:cNvPr id="4" name="PlaceHolder 3"/>
          <p:cNvSpPr>
            <a:spLocks noGrp="1"/>
          </p:cNvSpPr>
          <p:nvPr>
            <p:ph type="sldNum" idx="5"/>
          </p:nvPr>
        </p:nvSpPr>
        <p:spPr/>
        <p:txBody>
          <a:bodyPr/>
          <a:p>
            <a:fld id="{A8E88EDA-B432-49F3-AEEA-22CB29D0686C}" type="slidenum">
              <a:t>&lt;#&gt;</a:t>
            </a:fld>
          </a:p>
        </p:txBody>
      </p:sp>
      <p:sp>
        <p:nvSpPr>
          <p:cNvPr id="5" name="PlaceHolder 4"/>
          <p:cNvSpPr>
            <a:spLocks noGrp="1"/>
          </p:cNvSpPr>
          <p:nvPr>
            <p:ph type="dt" idx="6"/>
          </p:nvPr>
        </p:nvSpPr>
        <p:spPr/>
        <p:txBody>
          <a:bodyPr/>
          <a:p>
            <a:r>
              <a:rPr lang="uk-UA"/>
              <a:t/>
            </a: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68"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9"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0"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4"/>
          </p:nvPr>
        </p:nvSpPr>
        <p:spPr/>
        <p:txBody>
          <a:bodyPr/>
          <a:p>
            <a:r>
              <a:t>Footer</a:t>
            </a:r>
          </a:p>
        </p:txBody>
      </p:sp>
      <p:sp>
        <p:nvSpPr>
          <p:cNvPr id="7" name="PlaceHolder 6"/>
          <p:cNvSpPr>
            <a:spLocks noGrp="1"/>
          </p:cNvSpPr>
          <p:nvPr>
            <p:ph type="sldNum" idx="5"/>
          </p:nvPr>
        </p:nvSpPr>
        <p:spPr/>
        <p:txBody>
          <a:bodyPr/>
          <a:p>
            <a:fld id="{2206A243-D701-49D6-8BFD-93FBE69EFFEB}" type="slidenum">
              <a:t>&lt;#&gt;</a:t>
            </a:fld>
          </a:p>
        </p:txBody>
      </p:sp>
      <p:sp>
        <p:nvSpPr>
          <p:cNvPr id="8" name="PlaceHolder 7"/>
          <p:cNvSpPr>
            <a:spLocks noGrp="1"/>
          </p:cNvSpPr>
          <p:nvPr>
            <p:ph type="dt" idx="6"/>
          </p:nvPr>
        </p:nvSpPr>
        <p:spPr/>
        <p:txBody>
          <a:bodyPr/>
          <a:p>
            <a:r>
              <a:rPr lang="uk-UA"/>
              <a:t/>
            </a: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72"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3"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4" name="PlaceHolder 4"/>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4"/>
          </p:nvPr>
        </p:nvSpPr>
        <p:spPr/>
        <p:txBody>
          <a:bodyPr/>
          <a:p>
            <a:r>
              <a:t>Footer</a:t>
            </a:r>
          </a:p>
        </p:txBody>
      </p:sp>
      <p:sp>
        <p:nvSpPr>
          <p:cNvPr id="7" name="PlaceHolder 6"/>
          <p:cNvSpPr>
            <a:spLocks noGrp="1"/>
          </p:cNvSpPr>
          <p:nvPr>
            <p:ph type="sldNum" idx="5"/>
          </p:nvPr>
        </p:nvSpPr>
        <p:spPr/>
        <p:txBody>
          <a:bodyPr/>
          <a:p>
            <a:fld id="{32458C98-E001-4040-8B9C-ED33209FB10E}" type="slidenum">
              <a:t>&lt;#&gt;</a:t>
            </a:fld>
          </a:p>
        </p:txBody>
      </p:sp>
      <p:sp>
        <p:nvSpPr>
          <p:cNvPr id="8" name="PlaceHolder 7"/>
          <p:cNvSpPr>
            <a:spLocks noGrp="1"/>
          </p:cNvSpPr>
          <p:nvPr>
            <p:ph type="dt" idx="6"/>
          </p:nvPr>
        </p:nvSpPr>
        <p:spPr/>
        <p:txBody>
          <a:bodyPr/>
          <a:p>
            <a:r>
              <a:rPr lang="uk-UA"/>
              <a:t/>
            </a: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76"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7"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8" name="PlaceHolder 4"/>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4"/>
          </p:nvPr>
        </p:nvSpPr>
        <p:spPr/>
        <p:txBody>
          <a:bodyPr/>
          <a:p>
            <a:r>
              <a:t>Footer</a:t>
            </a:r>
          </a:p>
        </p:txBody>
      </p:sp>
      <p:sp>
        <p:nvSpPr>
          <p:cNvPr id="7" name="PlaceHolder 6"/>
          <p:cNvSpPr>
            <a:spLocks noGrp="1"/>
          </p:cNvSpPr>
          <p:nvPr>
            <p:ph type="sldNum" idx="5"/>
          </p:nvPr>
        </p:nvSpPr>
        <p:spPr/>
        <p:txBody>
          <a:bodyPr/>
          <a:p>
            <a:fld id="{6186468E-7FFD-41AC-989B-1B12409D42A1}" type="slidenum">
              <a:t>&lt;#&gt;</a:t>
            </a:fld>
          </a:p>
        </p:txBody>
      </p:sp>
      <p:sp>
        <p:nvSpPr>
          <p:cNvPr id="8" name="PlaceHolder 7"/>
          <p:cNvSpPr>
            <a:spLocks noGrp="1"/>
          </p:cNvSpPr>
          <p:nvPr>
            <p:ph type="dt" idx="6"/>
          </p:nvPr>
        </p:nvSpPr>
        <p:spPr/>
        <p:txBody>
          <a:bodyPr/>
          <a:p>
            <a:r>
              <a:rPr lang="uk-UA"/>
              <a:t/>
            </a: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9"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80" name="PlaceHolder 2"/>
          <p:cNvSpPr>
            <a:spLocks noGrp="1"/>
          </p:cNvSpPr>
          <p:nvPr>
            <p:ph/>
          </p:nvPr>
        </p:nvSpPr>
        <p:spPr>
          <a:xfrm>
            <a:off x="699120" y="224820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81" name="PlaceHolder 3"/>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4"/>
          </p:nvPr>
        </p:nvSpPr>
        <p:spPr/>
        <p:txBody>
          <a:bodyPr/>
          <a:p>
            <a:r>
              <a:t>Footer</a:t>
            </a:r>
          </a:p>
        </p:txBody>
      </p:sp>
      <p:sp>
        <p:nvSpPr>
          <p:cNvPr id="6" name="PlaceHolder 5"/>
          <p:cNvSpPr>
            <a:spLocks noGrp="1"/>
          </p:cNvSpPr>
          <p:nvPr>
            <p:ph type="sldNum" idx="5"/>
          </p:nvPr>
        </p:nvSpPr>
        <p:spPr/>
        <p:txBody>
          <a:bodyPr/>
          <a:p>
            <a:fld id="{2199959A-0395-4AE5-9EEE-DADE92C19864}" type="slidenum">
              <a:t>&lt;#&gt;</a:t>
            </a:fld>
          </a:p>
        </p:txBody>
      </p:sp>
      <p:sp>
        <p:nvSpPr>
          <p:cNvPr id="7" name="PlaceHolder 6"/>
          <p:cNvSpPr>
            <a:spLocks noGrp="1"/>
          </p:cNvSpPr>
          <p:nvPr>
            <p:ph type="dt" idx="6"/>
          </p:nvPr>
        </p:nvSpPr>
        <p:spPr/>
        <p:txBody>
          <a:bodyPr/>
          <a:p>
            <a:r>
              <a:rPr lang="uk-UA"/>
              <a:t/>
            </a: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82"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83"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84"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85"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86" name="PlaceHolder 5"/>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 name="PlaceHolder 6"/>
          <p:cNvSpPr>
            <a:spLocks noGrp="1"/>
          </p:cNvSpPr>
          <p:nvPr>
            <p:ph type="ftr" idx="4"/>
          </p:nvPr>
        </p:nvSpPr>
        <p:spPr/>
        <p:txBody>
          <a:bodyPr/>
          <a:p>
            <a:r>
              <a:t>Footer</a:t>
            </a:r>
          </a:p>
        </p:txBody>
      </p:sp>
      <p:sp>
        <p:nvSpPr>
          <p:cNvPr id="8" name="PlaceHolder 7"/>
          <p:cNvSpPr>
            <a:spLocks noGrp="1"/>
          </p:cNvSpPr>
          <p:nvPr>
            <p:ph type="sldNum" idx="5"/>
          </p:nvPr>
        </p:nvSpPr>
        <p:spPr/>
        <p:txBody>
          <a:bodyPr/>
          <a:p>
            <a:fld id="{581D97DC-8852-4C71-A9FF-F24776C4D157}" type="slidenum">
              <a:t>&lt;#&gt;</a:t>
            </a:fld>
          </a:p>
        </p:txBody>
      </p:sp>
      <p:sp>
        <p:nvSpPr>
          <p:cNvPr id="9" name="PlaceHolder 8"/>
          <p:cNvSpPr>
            <a:spLocks noGrp="1"/>
          </p:cNvSpPr>
          <p:nvPr>
            <p:ph type="dt" idx="6"/>
          </p:nvPr>
        </p:nvSpPr>
        <p:spPr/>
        <p:txBody>
          <a:bodyPr/>
          <a:p>
            <a:r>
              <a:rPr lang="uk-UA"/>
              <a:t/>
            </a: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87"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88" name="PlaceHolder 2"/>
          <p:cNvSpPr>
            <a:spLocks noGrp="1"/>
          </p:cNvSpPr>
          <p:nvPr>
            <p:ph/>
          </p:nvPr>
        </p:nvSpPr>
        <p:spPr>
          <a:xfrm>
            <a:off x="69912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89" name="PlaceHolder 3"/>
          <p:cNvSpPr>
            <a:spLocks noGrp="1"/>
          </p:cNvSpPr>
          <p:nvPr>
            <p:ph/>
          </p:nvPr>
        </p:nvSpPr>
        <p:spPr>
          <a:xfrm>
            <a:off x="3317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0" name="PlaceHolder 4"/>
          <p:cNvSpPr>
            <a:spLocks noGrp="1"/>
          </p:cNvSpPr>
          <p:nvPr>
            <p:ph/>
          </p:nvPr>
        </p:nvSpPr>
        <p:spPr>
          <a:xfrm>
            <a:off x="5936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1" name="PlaceHolder 5"/>
          <p:cNvSpPr>
            <a:spLocks noGrp="1"/>
          </p:cNvSpPr>
          <p:nvPr>
            <p:ph/>
          </p:nvPr>
        </p:nvSpPr>
        <p:spPr>
          <a:xfrm>
            <a:off x="69912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2" name="PlaceHolder 6"/>
          <p:cNvSpPr>
            <a:spLocks noGrp="1"/>
          </p:cNvSpPr>
          <p:nvPr>
            <p:ph/>
          </p:nvPr>
        </p:nvSpPr>
        <p:spPr>
          <a:xfrm>
            <a:off x="3317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3" name="PlaceHolder 7"/>
          <p:cNvSpPr>
            <a:spLocks noGrp="1"/>
          </p:cNvSpPr>
          <p:nvPr>
            <p:ph/>
          </p:nvPr>
        </p:nvSpPr>
        <p:spPr>
          <a:xfrm>
            <a:off x="5936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 name="PlaceHolder 8"/>
          <p:cNvSpPr>
            <a:spLocks noGrp="1"/>
          </p:cNvSpPr>
          <p:nvPr>
            <p:ph type="ftr" idx="4"/>
          </p:nvPr>
        </p:nvSpPr>
        <p:spPr/>
        <p:txBody>
          <a:bodyPr/>
          <a:p>
            <a:r>
              <a:t>Footer</a:t>
            </a:r>
          </a:p>
        </p:txBody>
      </p:sp>
      <p:sp>
        <p:nvSpPr>
          <p:cNvPr id="10" name="PlaceHolder 9"/>
          <p:cNvSpPr>
            <a:spLocks noGrp="1"/>
          </p:cNvSpPr>
          <p:nvPr>
            <p:ph type="sldNum" idx="5"/>
          </p:nvPr>
        </p:nvSpPr>
        <p:spPr/>
        <p:txBody>
          <a:bodyPr/>
          <a:p>
            <a:fld id="{773A6022-2065-4C5A-AF37-605F32A26527}" type="slidenum">
              <a:t>&lt;#&gt;</a:t>
            </a:fld>
          </a:p>
        </p:txBody>
      </p:sp>
      <p:sp>
        <p:nvSpPr>
          <p:cNvPr id="11" name="PlaceHolder 10"/>
          <p:cNvSpPr>
            <a:spLocks noGrp="1"/>
          </p:cNvSpPr>
          <p:nvPr>
            <p:ph type="dt" idx="6"/>
          </p:nvPr>
        </p:nvSpPr>
        <p:spPr/>
        <p:txBody>
          <a:bodyPr/>
          <a:p>
            <a:r>
              <a:rPr lang="uk-UA"/>
              <a:t/>
            </a: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7"/>
          </p:nvPr>
        </p:nvSpPr>
        <p:spPr/>
        <p:txBody>
          <a:bodyPr/>
          <a:p>
            <a:r>
              <a:t>Footer</a:t>
            </a:r>
          </a:p>
        </p:txBody>
      </p:sp>
      <p:sp>
        <p:nvSpPr>
          <p:cNvPr id="3" name="PlaceHolder 2"/>
          <p:cNvSpPr>
            <a:spLocks noGrp="1"/>
          </p:cNvSpPr>
          <p:nvPr>
            <p:ph type="sldNum" idx="8"/>
          </p:nvPr>
        </p:nvSpPr>
        <p:spPr/>
        <p:txBody>
          <a:bodyPr/>
          <a:p>
            <a:fld id="{71C9410C-9C7E-41D1-BCE5-61F471B37CB1}" type="slidenum">
              <a:t>&lt;#&gt;</a:t>
            </a:fld>
          </a:p>
        </p:txBody>
      </p:sp>
      <p:sp>
        <p:nvSpPr>
          <p:cNvPr id="4" name="PlaceHolder 3"/>
          <p:cNvSpPr>
            <a:spLocks noGrp="1"/>
          </p:cNvSpPr>
          <p:nvPr>
            <p:ph type="dt" idx="9"/>
          </p:nvPr>
        </p:nvSpPr>
        <p:spPr/>
        <p:txBody>
          <a:bodyPr/>
          <a:p>
            <a:r>
              <a:rPr lang="uk-UA"/>
              <a:t/>
            </a:r>
          </a:p>
        </p:txBody>
      </p:sp>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02"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03" name="PlaceHolder 2"/>
          <p:cNvSpPr>
            <a:spLocks noGrp="1"/>
          </p:cNvSpPr>
          <p:nvPr>
            <p:ph type="subTitle"/>
          </p:nvPr>
        </p:nvSpPr>
        <p:spPr>
          <a:xfrm>
            <a:off x="699120" y="2248200"/>
            <a:ext cx="7744680" cy="3877200"/>
          </a:xfrm>
          <a:prstGeom prst="rect">
            <a:avLst/>
          </a:prstGeom>
          <a:noFill/>
          <a:ln w="0">
            <a:noFill/>
          </a:ln>
        </p:spPr>
        <p:txBody>
          <a:bodyPr lIns="0" rIns="0" tIns="0" bIns="0" anchor="ctr">
            <a:noAutofit/>
          </a:bodyPr>
          <a:p>
            <a:pPr indent="0" algn="ctr">
              <a:buNone/>
            </a:pPr>
            <a:endParaRPr b="0" lang="uk-UA" sz="3200" spc="-1" strike="noStrike">
              <a:latin typeface="Arial"/>
            </a:endParaRPr>
          </a:p>
        </p:txBody>
      </p:sp>
      <p:sp>
        <p:nvSpPr>
          <p:cNvPr id="4" name="PlaceHolder 3"/>
          <p:cNvSpPr>
            <a:spLocks noGrp="1"/>
          </p:cNvSpPr>
          <p:nvPr>
            <p:ph type="ftr" idx="7"/>
          </p:nvPr>
        </p:nvSpPr>
        <p:spPr/>
        <p:txBody>
          <a:bodyPr/>
          <a:p>
            <a:r>
              <a:t>Footer</a:t>
            </a:r>
          </a:p>
        </p:txBody>
      </p:sp>
      <p:sp>
        <p:nvSpPr>
          <p:cNvPr id="5" name="PlaceHolder 4"/>
          <p:cNvSpPr>
            <a:spLocks noGrp="1"/>
          </p:cNvSpPr>
          <p:nvPr>
            <p:ph type="sldNum" idx="8"/>
          </p:nvPr>
        </p:nvSpPr>
        <p:spPr/>
        <p:txBody>
          <a:bodyPr/>
          <a:p>
            <a:fld id="{12755B95-85A9-48AD-A905-21C4878C667F}" type="slidenum">
              <a:t>&lt;#&gt;</a:t>
            </a:fld>
          </a:p>
        </p:txBody>
      </p:sp>
      <p:sp>
        <p:nvSpPr>
          <p:cNvPr id="6" name="PlaceHolder 5"/>
          <p:cNvSpPr>
            <a:spLocks noGrp="1"/>
          </p:cNvSpPr>
          <p:nvPr>
            <p:ph type="dt" idx="9"/>
          </p:nvPr>
        </p:nvSpPr>
        <p:spPr/>
        <p:txBody>
          <a:bodyPr/>
          <a:p>
            <a:r>
              <a:rPr lang="uk-UA"/>
              <a:t/>
            </a: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04"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05" name="PlaceHolder 2"/>
          <p:cNvSpPr>
            <a:spLocks noGrp="1"/>
          </p:cNvSpPr>
          <p:nvPr>
            <p:ph/>
          </p:nvPr>
        </p:nvSpPr>
        <p:spPr>
          <a:xfrm>
            <a:off x="699120" y="2248200"/>
            <a:ext cx="77446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 name="PlaceHolder 3"/>
          <p:cNvSpPr>
            <a:spLocks noGrp="1"/>
          </p:cNvSpPr>
          <p:nvPr>
            <p:ph type="ftr" idx="7"/>
          </p:nvPr>
        </p:nvSpPr>
        <p:spPr/>
        <p:txBody>
          <a:bodyPr/>
          <a:p>
            <a:r>
              <a:t>Footer</a:t>
            </a:r>
          </a:p>
        </p:txBody>
      </p:sp>
      <p:sp>
        <p:nvSpPr>
          <p:cNvPr id="5" name="PlaceHolder 4"/>
          <p:cNvSpPr>
            <a:spLocks noGrp="1"/>
          </p:cNvSpPr>
          <p:nvPr>
            <p:ph type="sldNum" idx="8"/>
          </p:nvPr>
        </p:nvSpPr>
        <p:spPr/>
        <p:txBody>
          <a:bodyPr/>
          <a:p>
            <a:fld id="{6AE31F0F-48A9-46A1-9326-CEC2186B89A7}" type="slidenum">
              <a:t>&lt;#&gt;</a:t>
            </a:fld>
          </a:p>
        </p:txBody>
      </p:sp>
      <p:sp>
        <p:nvSpPr>
          <p:cNvPr id="6" name="PlaceHolder 5"/>
          <p:cNvSpPr>
            <a:spLocks noGrp="1"/>
          </p:cNvSpPr>
          <p:nvPr>
            <p:ph type="dt" idx="9"/>
          </p:nvPr>
        </p:nvSpPr>
        <p:spPr/>
        <p:txBody>
          <a:bodyPr/>
          <a:p>
            <a:r>
              <a:rPr lang="uk-UA"/>
              <a:t/>
            </a: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6"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07"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08"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7"/>
          </p:nvPr>
        </p:nvSpPr>
        <p:spPr/>
        <p:txBody>
          <a:bodyPr/>
          <a:p>
            <a:r>
              <a:t>Footer</a:t>
            </a:r>
          </a:p>
        </p:txBody>
      </p:sp>
      <p:sp>
        <p:nvSpPr>
          <p:cNvPr id="6" name="PlaceHolder 5"/>
          <p:cNvSpPr>
            <a:spLocks noGrp="1"/>
          </p:cNvSpPr>
          <p:nvPr>
            <p:ph type="sldNum" idx="8"/>
          </p:nvPr>
        </p:nvSpPr>
        <p:spPr/>
        <p:txBody>
          <a:bodyPr/>
          <a:p>
            <a:fld id="{92FD63ED-2F6D-4B8F-8000-AAEA059BF4C9}" type="slidenum">
              <a:t>&lt;#&gt;</a:t>
            </a:fld>
          </a:p>
        </p:txBody>
      </p:sp>
      <p:sp>
        <p:nvSpPr>
          <p:cNvPr id="7" name="PlaceHolder 6"/>
          <p:cNvSpPr>
            <a:spLocks noGrp="1"/>
          </p:cNvSpPr>
          <p:nvPr>
            <p:ph type="dt" idx="9"/>
          </p:nvPr>
        </p:nvSpPr>
        <p:spPr/>
        <p:txBody>
          <a:bodyPr/>
          <a:p>
            <a:r>
              <a:rPr lang="uk-UA"/>
              <a:t/>
            </a: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09"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 name="PlaceHolder 2"/>
          <p:cNvSpPr>
            <a:spLocks noGrp="1"/>
          </p:cNvSpPr>
          <p:nvPr>
            <p:ph type="ftr" idx="7"/>
          </p:nvPr>
        </p:nvSpPr>
        <p:spPr/>
        <p:txBody>
          <a:bodyPr/>
          <a:p>
            <a:r>
              <a:t>Footer</a:t>
            </a:r>
          </a:p>
        </p:txBody>
      </p:sp>
      <p:sp>
        <p:nvSpPr>
          <p:cNvPr id="4" name="PlaceHolder 3"/>
          <p:cNvSpPr>
            <a:spLocks noGrp="1"/>
          </p:cNvSpPr>
          <p:nvPr>
            <p:ph type="sldNum" idx="8"/>
          </p:nvPr>
        </p:nvSpPr>
        <p:spPr/>
        <p:txBody>
          <a:bodyPr/>
          <a:p>
            <a:fld id="{A8967C16-3AB9-4D32-A76D-C8F0934D4C42}" type="slidenum">
              <a:t>&lt;#&gt;</a:t>
            </a:fld>
          </a:p>
        </p:txBody>
      </p:sp>
      <p:sp>
        <p:nvSpPr>
          <p:cNvPr id="5" name="PlaceHolder 4"/>
          <p:cNvSpPr>
            <a:spLocks noGrp="1"/>
          </p:cNvSpPr>
          <p:nvPr>
            <p:ph type="dt" idx="9"/>
          </p:nvPr>
        </p:nvSpPr>
        <p:spPr/>
        <p:txBody>
          <a:bodyPr/>
          <a:p>
            <a:r>
              <a:rPr lang="uk-UA"/>
              <a:t/>
            </a: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10" name="PlaceHolder 1"/>
          <p:cNvSpPr>
            <a:spLocks noGrp="1"/>
          </p:cNvSpPr>
          <p:nvPr>
            <p:ph type="subTitle"/>
          </p:nvPr>
        </p:nvSpPr>
        <p:spPr>
          <a:xfrm>
            <a:off x="688320" y="570240"/>
            <a:ext cx="7755480" cy="4884120"/>
          </a:xfrm>
          <a:prstGeom prst="rect">
            <a:avLst/>
          </a:prstGeom>
          <a:noFill/>
          <a:ln w="0">
            <a:noFill/>
          </a:ln>
        </p:spPr>
        <p:txBody>
          <a:bodyPr lIns="0" rIns="0" tIns="0" bIns="0" anchor="ctr">
            <a:noAutofit/>
          </a:bodyPr>
          <a:p>
            <a:pPr algn="ctr"/>
            <a:endParaRPr b="0" lang="uk-UA" sz="3200" spc="-1" strike="noStrike">
              <a:latin typeface="Arial"/>
            </a:endParaRPr>
          </a:p>
        </p:txBody>
      </p:sp>
      <p:sp>
        <p:nvSpPr>
          <p:cNvPr id="3" name="PlaceHolder 2"/>
          <p:cNvSpPr>
            <a:spLocks noGrp="1"/>
          </p:cNvSpPr>
          <p:nvPr>
            <p:ph type="ftr" idx="7"/>
          </p:nvPr>
        </p:nvSpPr>
        <p:spPr/>
        <p:txBody>
          <a:bodyPr/>
          <a:p>
            <a:r>
              <a:t>Footer</a:t>
            </a:r>
          </a:p>
        </p:txBody>
      </p:sp>
      <p:sp>
        <p:nvSpPr>
          <p:cNvPr id="4" name="PlaceHolder 3"/>
          <p:cNvSpPr>
            <a:spLocks noGrp="1"/>
          </p:cNvSpPr>
          <p:nvPr>
            <p:ph type="sldNum" idx="8"/>
          </p:nvPr>
        </p:nvSpPr>
        <p:spPr/>
        <p:txBody>
          <a:bodyPr/>
          <a:p>
            <a:fld id="{5B312692-E78E-4C87-8B5E-8E1119A4B0E0}" type="slidenum">
              <a:t>&lt;#&gt;</a:t>
            </a:fld>
          </a:p>
        </p:txBody>
      </p:sp>
      <p:sp>
        <p:nvSpPr>
          <p:cNvPr id="5" name="PlaceHolder 4"/>
          <p:cNvSpPr>
            <a:spLocks noGrp="1"/>
          </p:cNvSpPr>
          <p:nvPr>
            <p:ph type="dt" idx="9"/>
          </p:nvPr>
        </p:nvSpPr>
        <p:spPr/>
        <p:txBody>
          <a:bodyPr/>
          <a:p>
            <a:r>
              <a:rPr lang="uk-UA"/>
              <a:t/>
            </a: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1"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12"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13"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14"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7"/>
          </p:nvPr>
        </p:nvSpPr>
        <p:spPr/>
        <p:txBody>
          <a:bodyPr/>
          <a:p>
            <a:r>
              <a:t>Footer</a:t>
            </a:r>
          </a:p>
        </p:txBody>
      </p:sp>
      <p:sp>
        <p:nvSpPr>
          <p:cNvPr id="7" name="PlaceHolder 6"/>
          <p:cNvSpPr>
            <a:spLocks noGrp="1"/>
          </p:cNvSpPr>
          <p:nvPr>
            <p:ph type="sldNum" idx="8"/>
          </p:nvPr>
        </p:nvSpPr>
        <p:spPr/>
        <p:txBody>
          <a:bodyPr/>
          <a:p>
            <a:fld id="{85717847-CBA9-43CF-9045-517AF621FA69}" type="slidenum">
              <a:t>&lt;#&gt;</a:t>
            </a:fld>
          </a:p>
        </p:txBody>
      </p:sp>
      <p:sp>
        <p:nvSpPr>
          <p:cNvPr id="8" name="PlaceHolder 7"/>
          <p:cNvSpPr>
            <a:spLocks noGrp="1"/>
          </p:cNvSpPr>
          <p:nvPr>
            <p:ph type="dt" idx="9"/>
          </p:nvPr>
        </p:nvSpPr>
        <p:spPr/>
        <p:txBody>
          <a:bodyPr/>
          <a:p>
            <a:r>
              <a:rPr lang="uk-UA"/>
              <a:t/>
            </a: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1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16"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17"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18" name="PlaceHolder 4"/>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7"/>
          </p:nvPr>
        </p:nvSpPr>
        <p:spPr/>
        <p:txBody>
          <a:bodyPr/>
          <a:p>
            <a:r>
              <a:t>Footer</a:t>
            </a:r>
          </a:p>
        </p:txBody>
      </p:sp>
      <p:sp>
        <p:nvSpPr>
          <p:cNvPr id="7" name="PlaceHolder 6"/>
          <p:cNvSpPr>
            <a:spLocks noGrp="1"/>
          </p:cNvSpPr>
          <p:nvPr>
            <p:ph type="sldNum" idx="8"/>
          </p:nvPr>
        </p:nvSpPr>
        <p:spPr/>
        <p:txBody>
          <a:bodyPr/>
          <a:p>
            <a:fld id="{B74286B7-4D2E-4E81-987F-5EB4E7BBE867}" type="slidenum">
              <a:t>&lt;#&gt;</a:t>
            </a:fld>
          </a:p>
        </p:txBody>
      </p:sp>
      <p:sp>
        <p:nvSpPr>
          <p:cNvPr id="8" name="PlaceHolder 7"/>
          <p:cNvSpPr>
            <a:spLocks noGrp="1"/>
          </p:cNvSpPr>
          <p:nvPr>
            <p:ph type="dt" idx="9"/>
          </p:nvPr>
        </p:nvSpPr>
        <p:spPr/>
        <p:txBody>
          <a:bodyPr/>
          <a:p>
            <a:r>
              <a:rPr lang="uk-UA"/>
              <a:t/>
            </a: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19"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20"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21"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22" name="PlaceHolder 4"/>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7"/>
          </p:nvPr>
        </p:nvSpPr>
        <p:spPr/>
        <p:txBody>
          <a:bodyPr/>
          <a:p>
            <a:r>
              <a:t>Footer</a:t>
            </a:r>
          </a:p>
        </p:txBody>
      </p:sp>
      <p:sp>
        <p:nvSpPr>
          <p:cNvPr id="7" name="PlaceHolder 6"/>
          <p:cNvSpPr>
            <a:spLocks noGrp="1"/>
          </p:cNvSpPr>
          <p:nvPr>
            <p:ph type="sldNum" idx="8"/>
          </p:nvPr>
        </p:nvSpPr>
        <p:spPr/>
        <p:txBody>
          <a:bodyPr/>
          <a:p>
            <a:fld id="{0BB4C894-AAF9-4B9A-BEE8-4DBC1623AA7F}" type="slidenum">
              <a:t>&lt;#&gt;</a:t>
            </a:fld>
          </a:p>
        </p:txBody>
      </p:sp>
      <p:sp>
        <p:nvSpPr>
          <p:cNvPr id="8" name="PlaceHolder 7"/>
          <p:cNvSpPr>
            <a:spLocks noGrp="1"/>
          </p:cNvSpPr>
          <p:nvPr>
            <p:ph type="dt" idx="9"/>
          </p:nvPr>
        </p:nvSpPr>
        <p:spPr/>
        <p:txBody>
          <a:bodyPr/>
          <a:p>
            <a:r>
              <a:rPr lang="uk-UA"/>
              <a:t/>
            </a: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23"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24" name="PlaceHolder 2"/>
          <p:cNvSpPr>
            <a:spLocks noGrp="1"/>
          </p:cNvSpPr>
          <p:nvPr>
            <p:ph/>
          </p:nvPr>
        </p:nvSpPr>
        <p:spPr>
          <a:xfrm>
            <a:off x="699120" y="224820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25" name="PlaceHolder 3"/>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7"/>
          </p:nvPr>
        </p:nvSpPr>
        <p:spPr/>
        <p:txBody>
          <a:bodyPr/>
          <a:p>
            <a:r>
              <a:t>Footer</a:t>
            </a:r>
          </a:p>
        </p:txBody>
      </p:sp>
      <p:sp>
        <p:nvSpPr>
          <p:cNvPr id="6" name="PlaceHolder 5"/>
          <p:cNvSpPr>
            <a:spLocks noGrp="1"/>
          </p:cNvSpPr>
          <p:nvPr>
            <p:ph type="sldNum" idx="8"/>
          </p:nvPr>
        </p:nvSpPr>
        <p:spPr/>
        <p:txBody>
          <a:bodyPr/>
          <a:p>
            <a:fld id="{756444BB-B342-4CA0-A66A-8E891F36481A}" type="slidenum">
              <a:t>&lt;#&gt;</a:t>
            </a:fld>
          </a:p>
        </p:txBody>
      </p:sp>
      <p:sp>
        <p:nvSpPr>
          <p:cNvPr id="7" name="PlaceHolder 6"/>
          <p:cNvSpPr>
            <a:spLocks noGrp="1"/>
          </p:cNvSpPr>
          <p:nvPr>
            <p:ph type="dt" idx="9"/>
          </p:nvPr>
        </p:nvSpPr>
        <p:spPr/>
        <p:txBody>
          <a:bodyPr/>
          <a:p>
            <a:r>
              <a:rPr lang="uk-UA"/>
              <a:t/>
            </a: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26"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27"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28"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29"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30" name="PlaceHolder 5"/>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 name="PlaceHolder 6"/>
          <p:cNvSpPr>
            <a:spLocks noGrp="1"/>
          </p:cNvSpPr>
          <p:nvPr>
            <p:ph type="ftr" idx="7"/>
          </p:nvPr>
        </p:nvSpPr>
        <p:spPr/>
        <p:txBody>
          <a:bodyPr/>
          <a:p>
            <a:r>
              <a:t>Footer</a:t>
            </a:r>
          </a:p>
        </p:txBody>
      </p:sp>
      <p:sp>
        <p:nvSpPr>
          <p:cNvPr id="8" name="PlaceHolder 7"/>
          <p:cNvSpPr>
            <a:spLocks noGrp="1"/>
          </p:cNvSpPr>
          <p:nvPr>
            <p:ph type="sldNum" idx="8"/>
          </p:nvPr>
        </p:nvSpPr>
        <p:spPr/>
        <p:txBody>
          <a:bodyPr/>
          <a:p>
            <a:fld id="{F8A9BA99-10BF-4342-A9AB-ADDE4EEBE4D0}" type="slidenum">
              <a:t>&lt;#&gt;</a:t>
            </a:fld>
          </a:p>
        </p:txBody>
      </p:sp>
      <p:sp>
        <p:nvSpPr>
          <p:cNvPr id="9" name="PlaceHolder 8"/>
          <p:cNvSpPr>
            <a:spLocks noGrp="1"/>
          </p:cNvSpPr>
          <p:nvPr>
            <p:ph type="dt" idx="9"/>
          </p:nvPr>
        </p:nvSpPr>
        <p:spPr/>
        <p:txBody>
          <a:bodyPr/>
          <a:p>
            <a:r>
              <a:rPr lang="uk-UA"/>
              <a:t/>
            </a: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31"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32" name="PlaceHolder 2"/>
          <p:cNvSpPr>
            <a:spLocks noGrp="1"/>
          </p:cNvSpPr>
          <p:nvPr>
            <p:ph/>
          </p:nvPr>
        </p:nvSpPr>
        <p:spPr>
          <a:xfrm>
            <a:off x="69912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33" name="PlaceHolder 3"/>
          <p:cNvSpPr>
            <a:spLocks noGrp="1"/>
          </p:cNvSpPr>
          <p:nvPr>
            <p:ph/>
          </p:nvPr>
        </p:nvSpPr>
        <p:spPr>
          <a:xfrm>
            <a:off x="3317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34" name="PlaceHolder 4"/>
          <p:cNvSpPr>
            <a:spLocks noGrp="1"/>
          </p:cNvSpPr>
          <p:nvPr>
            <p:ph/>
          </p:nvPr>
        </p:nvSpPr>
        <p:spPr>
          <a:xfrm>
            <a:off x="5936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35" name="PlaceHolder 5"/>
          <p:cNvSpPr>
            <a:spLocks noGrp="1"/>
          </p:cNvSpPr>
          <p:nvPr>
            <p:ph/>
          </p:nvPr>
        </p:nvSpPr>
        <p:spPr>
          <a:xfrm>
            <a:off x="69912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36" name="PlaceHolder 6"/>
          <p:cNvSpPr>
            <a:spLocks noGrp="1"/>
          </p:cNvSpPr>
          <p:nvPr>
            <p:ph/>
          </p:nvPr>
        </p:nvSpPr>
        <p:spPr>
          <a:xfrm>
            <a:off x="3317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37" name="PlaceHolder 7"/>
          <p:cNvSpPr>
            <a:spLocks noGrp="1"/>
          </p:cNvSpPr>
          <p:nvPr>
            <p:ph/>
          </p:nvPr>
        </p:nvSpPr>
        <p:spPr>
          <a:xfrm>
            <a:off x="5936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 name="PlaceHolder 8"/>
          <p:cNvSpPr>
            <a:spLocks noGrp="1"/>
          </p:cNvSpPr>
          <p:nvPr>
            <p:ph type="ftr" idx="7"/>
          </p:nvPr>
        </p:nvSpPr>
        <p:spPr/>
        <p:txBody>
          <a:bodyPr/>
          <a:p>
            <a:r>
              <a:t>Footer</a:t>
            </a:r>
          </a:p>
        </p:txBody>
      </p:sp>
      <p:sp>
        <p:nvSpPr>
          <p:cNvPr id="10" name="PlaceHolder 9"/>
          <p:cNvSpPr>
            <a:spLocks noGrp="1"/>
          </p:cNvSpPr>
          <p:nvPr>
            <p:ph type="sldNum" idx="8"/>
          </p:nvPr>
        </p:nvSpPr>
        <p:spPr/>
        <p:txBody>
          <a:bodyPr/>
          <a:p>
            <a:fld id="{AE85702C-DF39-4D17-97ED-893280315BFB}" type="slidenum">
              <a:t>&lt;#&gt;</a:t>
            </a:fld>
          </a:p>
        </p:txBody>
      </p:sp>
      <p:sp>
        <p:nvSpPr>
          <p:cNvPr id="11" name="PlaceHolder 10"/>
          <p:cNvSpPr>
            <a:spLocks noGrp="1"/>
          </p:cNvSpPr>
          <p:nvPr>
            <p:ph type="dt" idx="9"/>
          </p:nvPr>
        </p:nvSpPr>
        <p:spPr/>
        <p:txBody>
          <a:bodyPr/>
          <a:p>
            <a:r>
              <a:rPr lang="uk-UA"/>
              <a:t/>
            </a:r>
          </a:p>
        </p:txBody>
      </p:sp>
    </p:spTree>
  </p:cSld>
</p:sldLayout>
</file>

<file path=ppt/slideLayouts/slideLayout3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10"/>
          </p:nvPr>
        </p:nvSpPr>
        <p:spPr/>
        <p:txBody>
          <a:bodyPr/>
          <a:p>
            <a:r>
              <a:t>Footer</a:t>
            </a:r>
          </a:p>
        </p:txBody>
      </p:sp>
      <p:sp>
        <p:nvSpPr>
          <p:cNvPr id="3" name="PlaceHolder 2"/>
          <p:cNvSpPr>
            <a:spLocks noGrp="1"/>
          </p:cNvSpPr>
          <p:nvPr>
            <p:ph type="sldNum" idx="11"/>
          </p:nvPr>
        </p:nvSpPr>
        <p:spPr/>
        <p:txBody>
          <a:bodyPr/>
          <a:p>
            <a:fld id="{42960817-8784-4152-80FB-977F1637CB6A}" type="slidenum">
              <a:t>&lt;#&gt;</a:t>
            </a:fld>
          </a:p>
        </p:txBody>
      </p:sp>
      <p:sp>
        <p:nvSpPr>
          <p:cNvPr id="4" name="PlaceHolder 3"/>
          <p:cNvSpPr>
            <a:spLocks noGrp="1"/>
          </p:cNvSpPr>
          <p:nvPr>
            <p:ph type="dt" idx="12"/>
          </p:nvPr>
        </p:nvSpPr>
        <p:spPr/>
        <p:txBody>
          <a:bodyPr/>
          <a:p>
            <a:r>
              <a:rPr lang="uk-UA"/>
              <a:t/>
            </a:r>
          </a:p>
        </p:txBody>
      </p:sp>
    </p:spTree>
  </p:cSld>
</p:sldLayout>
</file>

<file path=ppt/slideLayouts/slideLayout3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50"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51" name="PlaceHolder 2"/>
          <p:cNvSpPr>
            <a:spLocks noGrp="1"/>
          </p:cNvSpPr>
          <p:nvPr>
            <p:ph type="subTitle"/>
          </p:nvPr>
        </p:nvSpPr>
        <p:spPr>
          <a:xfrm>
            <a:off x="699120" y="2248200"/>
            <a:ext cx="7744680" cy="3877200"/>
          </a:xfrm>
          <a:prstGeom prst="rect">
            <a:avLst/>
          </a:prstGeom>
          <a:noFill/>
          <a:ln w="0">
            <a:noFill/>
          </a:ln>
        </p:spPr>
        <p:txBody>
          <a:bodyPr lIns="0" rIns="0" tIns="0" bIns="0" anchor="ctr">
            <a:noAutofit/>
          </a:bodyPr>
          <a:p>
            <a:pPr indent="0" algn="ctr">
              <a:buNone/>
            </a:pPr>
            <a:endParaRPr b="0" lang="uk-UA" sz="3200" spc="-1" strike="noStrike">
              <a:latin typeface="Arial"/>
            </a:endParaRPr>
          </a:p>
        </p:txBody>
      </p:sp>
      <p:sp>
        <p:nvSpPr>
          <p:cNvPr id="4" name="PlaceHolder 3"/>
          <p:cNvSpPr>
            <a:spLocks noGrp="1"/>
          </p:cNvSpPr>
          <p:nvPr>
            <p:ph type="ftr" idx="10"/>
          </p:nvPr>
        </p:nvSpPr>
        <p:spPr/>
        <p:txBody>
          <a:bodyPr/>
          <a:p>
            <a:r>
              <a:t>Footer</a:t>
            </a:r>
          </a:p>
        </p:txBody>
      </p:sp>
      <p:sp>
        <p:nvSpPr>
          <p:cNvPr id="5" name="PlaceHolder 4"/>
          <p:cNvSpPr>
            <a:spLocks noGrp="1"/>
          </p:cNvSpPr>
          <p:nvPr>
            <p:ph type="sldNum" idx="11"/>
          </p:nvPr>
        </p:nvSpPr>
        <p:spPr/>
        <p:txBody>
          <a:bodyPr/>
          <a:p>
            <a:fld id="{287DF8F3-FA11-4FC2-9FA5-6C410720E3EA}" type="slidenum">
              <a:t>&lt;#&gt;</a:t>
            </a:fld>
          </a:p>
        </p:txBody>
      </p:sp>
      <p:sp>
        <p:nvSpPr>
          <p:cNvPr id="6" name="PlaceHolder 5"/>
          <p:cNvSpPr>
            <a:spLocks noGrp="1"/>
          </p:cNvSpPr>
          <p:nvPr>
            <p:ph type="dt" idx="12"/>
          </p:nvPr>
        </p:nvSpPr>
        <p:spPr/>
        <p:txBody>
          <a:bodyPr/>
          <a:p>
            <a:r>
              <a:rPr lang="uk-UA"/>
              <a:t/>
            </a:r>
          </a:p>
        </p:txBody>
      </p:sp>
    </p:spTree>
  </p:cSld>
</p:sldLayout>
</file>

<file path=ppt/slideLayouts/slideLayout3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52"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53" name="PlaceHolder 2"/>
          <p:cNvSpPr>
            <a:spLocks noGrp="1"/>
          </p:cNvSpPr>
          <p:nvPr>
            <p:ph/>
          </p:nvPr>
        </p:nvSpPr>
        <p:spPr>
          <a:xfrm>
            <a:off x="699120" y="2248200"/>
            <a:ext cx="77446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 name="PlaceHolder 3"/>
          <p:cNvSpPr>
            <a:spLocks noGrp="1"/>
          </p:cNvSpPr>
          <p:nvPr>
            <p:ph type="ftr" idx="10"/>
          </p:nvPr>
        </p:nvSpPr>
        <p:spPr/>
        <p:txBody>
          <a:bodyPr/>
          <a:p>
            <a:r>
              <a:t>Footer</a:t>
            </a:r>
          </a:p>
        </p:txBody>
      </p:sp>
      <p:sp>
        <p:nvSpPr>
          <p:cNvPr id="5" name="PlaceHolder 4"/>
          <p:cNvSpPr>
            <a:spLocks noGrp="1"/>
          </p:cNvSpPr>
          <p:nvPr>
            <p:ph type="sldNum" idx="11"/>
          </p:nvPr>
        </p:nvSpPr>
        <p:spPr/>
        <p:txBody>
          <a:bodyPr/>
          <a:p>
            <a:fld id="{1AD400CE-23FE-43C6-99CC-C42CBCB7DC9B}" type="slidenum">
              <a:t>&lt;#&gt;</a:t>
            </a:fld>
          </a:p>
        </p:txBody>
      </p:sp>
      <p:sp>
        <p:nvSpPr>
          <p:cNvPr id="6" name="PlaceHolder 5"/>
          <p:cNvSpPr>
            <a:spLocks noGrp="1"/>
          </p:cNvSpPr>
          <p:nvPr>
            <p:ph type="dt" idx="12"/>
          </p:nvPr>
        </p:nvSpPr>
        <p:spPr/>
        <p:txBody>
          <a:bodyPr/>
          <a:p>
            <a:r>
              <a:rPr lang="uk-UA"/>
              <a:t/>
            </a:r>
          </a:p>
        </p:txBody>
      </p:sp>
    </p:spTree>
  </p:cSld>
</p:sldLayout>
</file>

<file path=ppt/slideLayouts/slideLayout4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54"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55"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56"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10"/>
          </p:nvPr>
        </p:nvSpPr>
        <p:spPr/>
        <p:txBody>
          <a:bodyPr/>
          <a:p>
            <a:r>
              <a:t>Footer</a:t>
            </a:r>
          </a:p>
        </p:txBody>
      </p:sp>
      <p:sp>
        <p:nvSpPr>
          <p:cNvPr id="6" name="PlaceHolder 5"/>
          <p:cNvSpPr>
            <a:spLocks noGrp="1"/>
          </p:cNvSpPr>
          <p:nvPr>
            <p:ph type="sldNum" idx="11"/>
          </p:nvPr>
        </p:nvSpPr>
        <p:spPr/>
        <p:txBody>
          <a:bodyPr/>
          <a:p>
            <a:fld id="{ACDF401D-2E29-4B05-8C13-2CD757B767DF}" type="slidenum">
              <a:t>&lt;#&gt;</a:t>
            </a:fld>
          </a:p>
        </p:txBody>
      </p:sp>
      <p:sp>
        <p:nvSpPr>
          <p:cNvPr id="7" name="PlaceHolder 6"/>
          <p:cNvSpPr>
            <a:spLocks noGrp="1"/>
          </p:cNvSpPr>
          <p:nvPr>
            <p:ph type="dt" idx="12"/>
          </p:nvPr>
        </p:nvSpPr>
        <p:spPr/>
        <p:txBody>
          <a:bodyPr/>
          <a:p>
            <a:r>
              <a:rPr lang="uk-UA"/>
              <a:t/>
            </a:r>
          </a:p>
        </p:txBody>
      </p:sp>
    </p:spTree>
  </p:cSld>
</p:sldLayout>
</file>

<file path=ppt/slideLayouts/slideLayout4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57"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 name="PlaceHolder 2"/>
          <p:cNvSpPr>
            <a:spLocks noGrp="1"/>
          </p:cNvSpPr>
          <p:nvPr>
            <p:ph type="ftr" idx="10"/>
          </p:nvPr>
        </p:nvSpPr>
        <p:spPr/>
        <p:txBody>
          <a:bodyPr/>
          <a:p>
            <a:r>
              <a:t>Footer</a:t>
            </a:r>
          </a:p>
        </p:txBody>
      </p:sp>
      <p:sp>
        <p:nvSpPr>
          <p:cNvPr id="4" name="PlaceHolder 3"/>
          <p:cNvSpPr>
            <a:spLocks noGrp="1"/>
          </p:cNvSpPr>
          <p:nvPr>
            <p:ph type="sldNum" idx="11"/>
          </p:nvPr>
        </p:nvSpPr>
        <p:spPr/>
        <p:txBody>
          <a:bodyPr/>
          <a:p>
            <a:fld id="{BF34BCC9-3A71-4142-BE2F-68E8F6058A1A}" type="slidenum">
              <a:t>&lt;#&gt;</a:t>
            </a:fld>
          </a:p>
        </p:txBody>
      </p:sp>
      <p:sp>
        <p:nvSpPr>
          <p:cNvPr id="5" name="PlaceHolder 4"/>
          <p:cNvSpPr>
            <a:spLocks noGrp="1"/>
          </p:cNvSpPr>
          <p:nvPr>
            <p:ph type="dt" idx="12"/>
          </p:nvPr>
        </p:nvSpPr>
        <p:spPr/>
        <p:txBody>
          <a:bodyPr/>
          <a:p>
            <a:r>
              <a:rPr lang="uk-UA"/>
              <a:t/>
            </a:r>
          </a:p>
        </p:txBody>
      </p:sp>
    </p:spTree>
  </p:cSld>
</p:sldLayout>
</file>

<file path=ppt/slideLayouts/slideLayout4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58" name="PlaceHolder 1"/>
          <p:cNvSpPr>
            <a:spLocks noGrp="1"/>
          </p:cNvSpPr>
          <p:nvPr>
            <p:ph type="subTitle"/>
          </p:nvPr>
        </p:nvSpPr>
        <p:spPr>
          <a:xfrm>
            <a:off x="688320" y="570240"/>
            <a:ext cx="7755480" cy="4884120"/>
          </a:xfrm>
          <a:prstGeom prst="rect">
            <a:avLst/>
          </a:prstGeom>
          <a:noFill/>
          <a:ln w="0">
            <a:noFill/>
          </a:ln>
        </p:spPr>
        <p:txBody>
          <a:bodyPr lIns="0" rIns="0" tIns="0" bIns="0" anchor="ctr">
            <a:noAutofit/>
          </a:bodyPr>
          <a:p>
            <a:pPr algn="ctr"/>
            <a:endParaRPr b="0" lang="uk-UA" sz="3200" spc="-1" strike="noStrike">
              <a:latin typeface="Arial"/>
            </a:endParaRPr>
          </a:p>
        </p:txBody>
      </p:sp>
      <p:sp>
        <p:nvSpPr>
          <p:cNvPr id="3" name="PlaceHolder 2"/>
          <p:cNvSpPr>
            <a:spLocks noGrp="1"/>
          </p:cNvSpPr>
          <p:nvPr>
            <p:ph type="ftr" idx="10"/>
          </p:nvPr>
        </p:nvSpPr>
        <p:spPr/>
        <p:txBody>
          <a:bodyPr/>
          <a:p>
            <a:r>
              <a:t>Footer</a:t>
            </a:r>
          </a:p>
        </p:txBody>
      </p:sp>
      <p:sp>
        <p:nvSpPr>
          <p:cNvPr id="4" name="PlaceHolder 3"/>
          <p:cNvSpPr>
            <a:spLocks noGrp="1"/>
          </p:cNvSpPr>
          <p:nvPr>
            <p:ph type="sldNum" idx="11"/>
          </p:nvPr>
        </p:nvSpPr>
        <p:spPr/>
        <p:txBody>
          <a:bodyPr/>
          <a:p>
            <a:fld id="{00C966E9-22C3-45F4-B62F-CAE44E8D441B}" type="slidenum">
              <a:t>&lt;#&gt;</a:t>
            </a:fld>
          </a:p>
        </p:txBody>
      </p:sp>
      <p:sp>
        <p:nvSpPr>
          <p:cNvPr id="5" name="PlaceHolder 4"/>
          <p:cNvSpPr>
            <a:spLocks noGrp="1"/>
          </p:cNvSpPr>
          <p:nvPr>
            <p:ph type="dt" idx="12"/>
          </p:nvPr>
        </p:nvSpPr>
        <p:spPr/>
        <p:txBody>
          <a:bodyPr/>
          <a:p>
            <a:r>
              <a:rPr lang="uk-UA"/>
              <a:t/>
            </a:r>
          </a:p>
        </p:txBody>
      </p:sp>
    </p:spTree>
  </p:cSld>
</p:sldLayout>
</file>

<file path=ppt/slideLayouts/slideLayout4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9"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60"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61"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62"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0"/>
          </p:nvPr>
        </p:nvSpPr>
        <p:spPr/>
        <p:txBody>
          <a:bodyPr/>
          <a:p>
            <a:r>
              <a:t>Footer</a:t>
            </a:r>
          </a:p>
        </p:txBody>
      </p:sp>
      <p:sp>
        <p:nvSpPr>
          <p:cNvPr id="7" name="PlaceHolder 6"/>
          <p:cNvSpPr>
            <a:spLocks noGrp="1"/>
          </p:cNvSpPr>
          <p:nvPr>
            <p:ph type="sldNum" idx="11"/>
          </p:nvPr>
        </p:nvSpPr>
        <p:spPr/>
        <p:txBody>
          <a:bodyPr/>
          <a:p>
            <a:fld id="{419519AE-FC57-4D04-9306-EB1567C9613C}" type="slidenum">
              <a:t>&lt;#&gt;</a:t>
            </a:fld>
          </a:p>
        </p:txBody>
      </p:sp>
      <p:sp>
        <p:nvSpPr>
          <p:cNvPr id="8" name="PlaceHolder 7"/>
          <p:cNvSpPr>
            <a:spLocks noGrp="1"/>
          </p:cNvSpPr>
          <p:nvPr>
            <p:ph type="dt" idx="12"/>
          </p:nvPr>
        </p:nvSpPr>
        <p:spPr/>
        <p:txBody>
          <a:bodyPr/>
          <a:p>
            <a:r>
              <a:rPr lang="uk-UA"/>
              <a:t/>
            </a:r>
          </a:p>
        </p:txBody>
      </p:sp>
    </p:spTree>
  </p:cSld>
</p:sldLayout>
</file>

<file path=ppt/slideLayouts/slideLayout4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63"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64"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65"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66" name="PlaceHolder 4"/>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0"/>
          </p:nvPr>
        </p:nvSpPr>
        <p:spPr/>
        <p:txBody>
          <a:bodyPr/>
          <a:p>
            <a:r>
              <a:t>Footer</a:t>
            </a:r>
          </a:p>
        </p:txBody>
      </p:sp>
      <p:sp>
        <p:nvSpPr>
          <p:cNvPr id="7" name="PlaceHolder 6"/>
          <p:cNvSpPr>
            <a:spLocks noGrp="1"/>
          </p:cNvSpPr>
          <p:nvPr>
            <p:ph type="sldNum" idx="11"/>
          </p:nvPr>
        </p:nvSpPr>
        <p:spPr/>
        <p:txBody>
          <a:bodyPr/>
          <a:p>
            <a:fld id="{80BB9971-91D2-48EB-B0F6-BB61FC5AEA5E}" type="slidenum">
              <a:t>&lt;#&gt;</a:t>
            </a:fld>
          </a:p>
        </p:txBody>
      </p:sp>
      <p:sp>
        <p:nvSpPr>
          <p:cNvPr id="8" name="PlaceHolder 7"/>
          <p:cNvSpPr>
            <a:spLocks noGrp="1"/>
          </p:cNvSpPr>
          <p:nvPr>
            <p:ph type="dt" idx="12"/>
          </p:nvPr>
        </p:nvSpPr>
        <p:spPr/>
        <p:txBody>
          <a:bodyPr/>
          <a:p>
            <a:r>
              <a:rPr lang="uk-UA"/>
              <a:t/>
            </a:r>
          </a:p>
        </p:txBody>
      </p:sp>
    </p:spTree>
  </p:cSld>
</p:sldLayout>
</file>

<file path=ppt/slideLayouts/slideLayout4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67"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68"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69"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70" name="PlaceHolder 4"/>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0"/>
          </p:nvPr>
        </p:nvSpPr>
        <p:spPr/>
        <p:txBody>
          <a:bodyPr/>
          <a:p>
            <a:r>
              <a:t>Footer</a:t>
            </a:r>
          </a:p>
        </p:txBody>
      </p:sp>
      <p:sp>
        <p:nvSpPr>
          <p:cNvPr id="7" name="PlaceHolder 6"/>
          <p:cNvSpPr>
            <a:spLocks noGrp="1"/>
          </p:cNvSpPr>
          <p:nvPr>
            <p:ph type="sldNum" idx="11"/>
          </p:nvPr>
        </p:nvSpPr>
        <p:spPr/>
        <p:txBody>
          <a:bodyPr/>
          <a:p>
            <a:fld id="{AC4DD6BB-51BF-423E-B52E-9B6C569EF56F}" type="slidenum">
              <a:t>&lt;#&gt;</a:t>
            </a:fld>
          </a:p>
        </p:txBody>
      </p:sp>
      <p:sp>
        <p:nvSpPr>
          <p:cNvPr id="8" name="PlaceHolder 7"/>
          <p:cNvSpPr>
            <a:spLocks noGrp="1"/>
          </p:cNvSpPr>
          <p:nvPr>
            <p:ph type="dt" idx="12"/>
          </p:nvPr>
        </p:nvSpPr>
        <p:spPr/>
        <p:txBody>
          <a:bodyPr/>
          <a:p>
            <a:r>
              <a:rPr lang="uk-UA"/>
              <a:t/>
            </a:r>
          </a:p>
        </p:txBody>
      </p:sp>
    </p:spTree>
  </p:cSld>
</p:sldLayout>
</file>

<file path=ppt/slideLayouts/slideLayout4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71"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72" name="PlaceHolder 2"/>
          <p:cNvSpPr>
            <a:spLocks noGrp="1"/>
          </p:cNvSpPr>
          <p:nvPr>
            <p:ph/>
          </p:nvPr>
        </p:nvSpPr>
        <p:spPr>
          <a:xfrm>
            <a:off x="699120" y="224820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73" name="PlaceHolder 3"/>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10"/>
          </p:nvPr>
        </p:nvSpPr>
        <p:spPr/>
        <p:txBody>
          <a:bodyPr/>
          <a:p>
            <a:r>
              <a:t>Footer</a:t>
            </a:r>
          </a:p>
        </p:txBody>
      </p:sp>
      <p:sp>
        <p:nvSpPr>
          <p:cNvPr id="6" name="PlaceHolder 5"/>
          <p:cNvSpPr>
            <a:spLocks noGrp="1"/>
          </p:cNvSpPr>
          <p:nvPr>
            <p:ph type="sldNum" idx="11"/>
          </p:nvPr>
        </p:nvSpPr>
        <p:spPr/>
        <p:txBody>
          <a:bodyPr/>
          <a:p>
            <a:fld id="{0F71AC2A-8F2C-4C28-9DBC-2DD80574FA42}" type="slidenum">
              <a:t>&lt;#&gt;</a:t>
            </a:fld>
          </a:p>
        </p:txBody>
      </p:sp>
      <p:sp>
        <p:nvSpPr>
          <p:cNvPr id="7" name="PlaceHolder 6"/>
          <p:cNvSpPr>
            <a:spLocks noGrp="1"/>
          </p:cNvSpPr>
          <p:nvPr>
            <p:ph type="dt" idx="12"/>
          </p:nvPr>
        </p:nvSpPr>
        <p:spPr/>
        <p:txBody>
          <a:bodyPr/>
          <a:p>
            <a:r>
              <a:rPr lang="uk-UA"/>
              <a:t/>
            </a:r>
          </a:p>
        </p:txBody>
      </p:sp>
    </p:spTree>
  </p:cSld>
</p:sldLayout>
</file>

<file path=ppt/slideLayouts/slideLayout4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74"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75"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76"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77"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78" name="PlaceHolder 5"/>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 name="PlaceHolder 6"/>
          <p:cNvSpPr>
            <a:spLocks noGrp="1"/>
          </p:cNvSpPr>
          <p:nvPr>
            <p:ph type="ftr" idx="10"/>
          </p:nvPr>
        </p:nvSpPr>
        <p:spPr/>
        <p:txBody>
          <a:bodyPr/>
          <a:p>
            <a:r>
              <a:t>Footer</a:t>
            </a:r>
          </a:p>
        </p:txBody>
      </p:sp>
      <p:sp>
        <p:nvSpPr>
          <p:cNvPr id="8" name="PlaceHolder 7"/>
          <p:cNvSpPr>
            <a:spLocks noGrp="1"/>
          </p:cNvSpPr>
          <p:nvPr>
            <p:ph type="sldNum" idx="11"/>
          </p:nvPr>
        </p:nvSpPr>
        <p:spPr/>
        <p:txBody>
          <a:bodyPr/>
          <a:p>
            <a:fld id="{B1FCEA69-AA24-4013-944A-9503D2D136EF}" type="slidenum">
              <a:t>&lt;#&gt;</a:t>
            </a:fld>
          </a:p>
        </p:txBody>
      </p:sp>
      <p:sp>
        <p:nvSpPr>
          <p:cNvPr id="9" name="PlaceHolder 8"/>
          <p:cNvSpPr>
            <a:spLocks noGrp="1"/>
          </p:cNvSpPr>
          <p:nvPr>
            <p:ph type="dt" idx="12"/>
          </p:nvPr>
        </p:nvSpPr>
        <p:spPr/>
        <p:txBody>
          <a:bodyPr/>
          <a:p>
            <a:r>
              <a:rPr lang="uk-UA"/>
              <a:t/>
            </a:r>
          </a:p>
        </p:txBody>
      </p:sp>
    </p:spTree>
  </p:cSld>
</p:sldLayout>
</file>

<file path=ppt/slideLayouts/slideLayout4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79"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80" name="PlaceHolder 2"/>
          <p:cNvSpPr>
            <a:spLocks noGrp="1"/>
          </p:cNvSpPr>
          <p:nvPr>
            <p:ph/>
          </p:nvPr>
        </p:nvSpPr>
        <p:spPr>
          <a:xfrm>
            <a:off x="69912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81" name="PlaceHolder 3"/>
          <p:cNvSpPr>
            <a:spLocks noGrp="1"/>
          </p:cNvSpPr>
          <p:nvPr>
            <p:ph/>
          </p:nvPr>
        </p:nvSpPr>
        <p:spPr>
          <a:xfrm>
            <a:off x="3317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82" name="PlaceHolder 4"/>
          <p:cNvSpPr>
            <a:spLocks noGrp="1"/>
          </p:cNvSpPr>
          <p:nvPr>
            <p:ph/>
          </p:nvPr>
        </p:nvSpPr>
        <p:spPr>
          <a:xfrm>
            <a:off x="5936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83" name="PlaceHolder 5"/>
          <p:cNvSpPr>
            <a:spLocks noGrp="1"/>
          </p:cNvSpPr>
          <p:nvPr>
            <p:ph/>
          </p:nvPr>
        </p:nvSpPr>
        <p:spPr>
          <a:xfrm>
            <a:off x="69912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84" name="PlaceHolder 6"/>
          <p:cNvSpPr>
            <a:spLocks noGrp="1"/>
          </p:cNvSpPr>
          <p:nvPr>
            <p:ph/>
          </p:nvPr>
        </p:nvSpPr>
        <p:spPr>
          <a:xfrm>
            <a:off x="3317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185" name="PlaceHolder 7"/>
          <p:cNvSpPr>
            <a:spLocks noGrp="1"/>
          </p:cNvSpPr>
          <p:nvPr>
            <p:ph/>
          </p:nvPr>
        </p:nvSpPr>
        <p:spPr>
          <a:xfrm>
            <a:off x="5936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 name="PlaceHolder 8"/>
          <p:cNvSpPr>
            <a:spLocks noGrp="1"/>
          </p:cNvSpPr>
          <p:nvPr>
            <p:ph type="ftr" idx="10"/>
          </p:nvPr>
        </p:nvSpPr>
        <p:spPr/>
        <p:txBody>
          <a:bodyPr/>
          <a:p>
            <a:r>
              <a:t>Footer</a:t>
            </a:r>
          </a:p>
        </p:txBody>
      </p:sp>
      <p:sp>
        <p:nvSpPr>
          <p:cNvPr id="10" name="PlaceHolder 9"/>
          <p:cNvSpPr>
            <a:spLocks noGrp="1"/>
          </p:cNvSpPr>
          <p:nvPr>
            <p:ph type="sldNum" idx="11"/>
          </p:nvPr>
        </p:nvSpPr>
        <p:spPr/>
        <p:txBody>
          <a:bodyPr/>
          <a:p>
            <a:fld id="{ED0A6711-0E27-4968-9B74-008E40AF6A47}" type="slidenum">
              <a:t>&lt;#&gt;</a:t>
            </a:fld>
          </a:p>
        </p:txBody>
      </p:sp>
      <p:sp>
        <p:nvSpPr>
          <p:cNvPr id="11" name="PlaceHolder 10"/>
          <p:cNvSpPr>
            <a:spLocks noGrp="1"/>
          </p:cNvSpPr>
          <p:nvPr>
            <p:ph type="dt" idx="12"/>
          </p:nvPr>
        </p:nvSpPr>
        <p:spPr/>
        <p:txBody>
          <a:bodyPr/>
          <a:p>
            <a:r>
              <a:rPr lang="uk-UA"/>
              <a:t/>
            </a:r>
          </a:p>
        </p:txBody>
      </p:sp>
    </p:spTree>
  </p:cSld>
</p:sldLayout>
</file>

<file path=ppt/slideLayouts/slideLayout4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13"/>
          </p:nvPr>
        </p:nvSpPr>
        <p:spPr/>
        <p:txBody>
          <a:bodyPr/>
          <a:p>
            <a:r>
              <a:t>Footer</a:t>
            </a:r>
          </a:p>
        </p:txBody>
      </p:sp>
      <p:sp>
        <p:nvSpPr>
          <p:cNvPr id="3" name="PlaceHolder 2"/>
          <p:cNvSpPr>
            <a:spLocks noGrp="1"/>
          </p:cNvSpPr>
          <p:nvPr>
            <p:ph type="sldNum" idx="14"/>
          </p:nvPr>
        </p:nvSpPr>
        <p:spPr/>
        <p:txBody>
          <a:bodyPr/>
          <a:p>
            <a:fld id="{4692835C-2FCF-4A0A-98A6-E0FEDA05A5B2}" type="slidenum">
              <a:t>&lt;#&gt;</a:t>
            </a:fld>
          </a:p>
        </p:txBody>
      </p:sp>
      <p:sp>
        <p:nvSpPr>
          <p:cNvPr id="4" name="PlaceHolder 3"/>
          <p:cNvSpPr>
            <a:spLocks noGrp="1"/>
          </p:cNvSpPr>
          <p:nvPr>
            <p:ph type="dt" idx="15"/>
          </p:nvPr>
        </p:nvSpPr>
        <p:spPr/>
        <p:txBody>
          <a:bodyPr/>
          <a:p>
            <a:r>
              <a:rPr lang="uk-UA"/>
              <a:t/>
            </a:r>
          </a:p>
        </p:txBody>
      </p:sp>
    </p:spTree>
  </p:cSld>
</p:sldLayout>
</file>

<file path=ppt/slideLayouts/slideLayout5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96"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97" name="PlaceHolder 2"/>
          <p:cNvSpPr>
            <a:spLocks noGrp="1"/>
          </p:cNvSpPr>
          <p:nvPr>
            <p:ph type="subTitle"/>
          </p:nvPr>
        </p:nvSpPr>
        <p:spPr>
          <a:xfrm>
            <a:off x="699120" y="2248200"/>
            <a:ext cx="7744680" cy="3877200"/>
          </a:xfrm>
          <a:prstGeom prst="rect">
            <a:avLst/>
          </a:prstGeom>
          <a:noFill/>
          <a:ln w="0">
            <a:noFill/>
          </a:ln>
        </p:spPr>
        <p:txBody>
          <a:bodyPr lIns="0" rIns="0" tIns="0" bIns="0" anchor="ctr">
            <a:noAutofit/>
          </a:bodyPr>
          <a:p>
            <a:pPr indent="0" algn="ctr">
              <a:buNone/>
            </a:pPr>
            <a:endParaRPr b="0" lang="uk-UA" sz="3200" spc="-1" strike="noStrike">
              <a:latin typeface="Arial"/>
            </a:endParaRPr>
          </a:p>
        </p:txBody>
      </p:sp>
      <p:sp>
        <p:nvSpPr>
          <p:cNvPr id="4" name="PlaceHolder 3"/>
          <p:cNvSpPr>
            <a:spLocks noGrp="1"/>
          </p:cNvSpPr>
          <p:nvPr>
            <p:ph type="ftr" idx="13"/>
          </p:nvPr>
        </p:nvSpPr>
        <p:spPr/>
        <p:txBody>
          <a:bodyPr/>
          <a:p>
            <a:r>
              <a:t>Footer</a:t>
            </a:r>
          </a:p>
        </p:txBody>
      </p:sp>
      <p:sp>
        <p:nvSpPr>
          <p:cNvPr id="5" name="PlaceHolder 4"/>
          <p:cNvSpPr>
            <a:spLocks noGrp="1"/>
          </p:cNvSpPr>
          <p:nvPr>
            <p:ph type="sldNum" idx="14"/>
          </p:nvPr>
        </p:nvSpPr>
        <p:spPr/>
        <p:txBody>
          <a:bodyPr/>
          <a:p>
            <a:fld id="{0B13AAD6-D482-4A30-8BCD-2A47840DA510}" type="slidenum">
              <a:t>&lt;#&gt;</a:t>
            </a:fld>
          </a:p>
        </p:txBody>
      </p:sp>
      <p:sp>
        <p:nvSpPr>
          <p:cNvPr id="6" name="PlaceHolder 5"/>
          <p:cNvSpPr>
            <a:spLocks noGrp="1"/>
          </p:cNvSpPr>
          <p:nvPr>
            <p:ph type="dt" idx="15"/>
          </p:nvPr>
        </p:nvSpPr>
        <p:spPr/>
        <p:txBody>
          <a:bodyPr/>
          <a:p>
            <a:r>
              <a:rPr lang="uk-UA"/>
              <a:t/>
            </a:r>
          </a:p>
        </p:txBody>
      </p:sp>
    </p:spTree>
  </p:cSld>
</p:sldLayout>
</file>

<file path=ppt/slideLayouts/slideLayout5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98"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199" name="PlaceHolder 2"/>
          <p:cNvSpPr>
            <a:spLocks noGrp="1"/>
          </p:cNvSpPr>
          <p:nvPr>
            <p:ph/>
          </p:nvPr>
        </p:nvSpPr>
        <p:spPr>
          <a:xfrm>
            <a:off x="699120" y="2248200"/>
            <a:ext cx="77446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4" name="PlaceHolder 3"/>
          <p:cNvSpPr>
            <a:spLocks noGrp="1"/>
          </p:cNvSpPr>
          <p:nvPr>
            <p:ph type="ftr" idx="13"/>
          </p:nvPr>
        </p:nvSpPr>
        <p:spPr/>
        <p:txBody>
          <a:bodyPr/>
          <a:p>
            <a:r>
              <a:t>Footer</a:t>
            </a:r>
          </a:p>
        </p:txBody>
      </p:sp>
      <p:sp>
        <p:nvSpPr>
          <p:cNvPr id="5" name="PlaceHolder 4"/>
          <p:cNvSpPr>
            <a:spLocks noGrp="1"/>
          </p:cNvSpPr>
          <p:nvPr>
            <p:ph type="sldNum" idx="14"/>
          </p:nvPr>
        </p:nvSpPr>
        <p:spPr/>
        <p:txBody>
          <a:bodyPr/>
          <a:p>
            <a:fld id="{592CE254-B570-439C-BB29-FF5DBBF72669}" type="slidenum">
              <a:t>&lt;#&gt;</a:t>
            </a:fld>
          </a:p>
        </p:txBody>
      </p:sp>
      <p:sp>
        <p:nvSpPr>
          <p:cNvPr id="6" name="PlaceHolder 5"/>
          <p:cNvSpPr>
            <a:spLocks noGrp="1"/>
          </p:cNvSpPr>
          <p:nvPr>
            <p:ph type="dt" idx="15"/>
          </p:nvPr>
        </p:nvSpPr>
        <p:spPr/>
        <p:txBody>
          <a:bodyPr/>
          <a:p>
            <a:r>
              <a:rPr lang="uk-UA"/>
              <a:t/>
            </a:r>
          </a:p>
        </p:txBody>
      </p:sp>
    </p:spTree>
  </p:cSld>
</p:sldLayout>
</file>

<file path=ppt/slideLayouts/slideLayout5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00"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01"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02"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13"/>
          </p:nvPr>
        </p:nvSpPr>
        <p:spPr/>
        <p:txBody>
          <a:bodyPr/>
          <a:p>
            <a:r>
              <a:t>Footer</a:t>
            </a:r>
          </a:p>
        </p:txBody>
      </p:sp>
      <p:sp>
        <p:nvSpPr>
          <p:cNvPr id="6" name="PlaceHolder 5"/>
          <p:cNvSpPr>
            <a:spLocks noGrp="1"/>
          </p:cNvSpPr>
          <p:nvPr>
            <p:ph type="sldNum" idx="14"/>
          </p:nvPr>
        </p:nvSpPr>
        <p:spPr/>
        <p:txBody>
          <a:bodyPr/>
          <a:p>
            <a:fld id="{28908655-F75B-46EE-A8CF-40663006D346}" type="slidenum">
              <a:t>&lt;#&gt;</a:t>
            </a:fld>
          </a:p>
        </p:txBody>
      </p:sp>
      <p:sp>
        <p:nvSpPr>
          <p:cNvPr id="7" name="PlaceHolder 6"/>
          <p:cNvSpPr>
            <a:spLocks noGrp="1"/>
          </p:cNvSpPr>
          <p:nvPr>
            <p:ph type="dt" idx="15"/>
          </p:nvPr>
        </p:nvSpPr>
        <p:spPr/>
        <p:txBody>
          <a:bodyPr/>
          <a:p>
            <a:r>
              <a:rPr lang="uk-UA"/>
              <a:t/>
            </a:r>
          </a:p>
        </p:txBody>
      </p:sp>
    </p:spTree>
  </p:cSld>
</p:sldLayout>
</file>

<file path=ppt/slideLayouts/slideLayout5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03"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3" name="PlaceHolder 2"/>
          <p:cNvSpPr>
            <a:spLocks noGrp="1"/>
          </p:cNvSpPr>
          <p:nvPr>
            <p:ph type="ftr" idx="13"/>
          </p:nvPr>
        </p:nvSpPr>
        <p:spPr/>
        <p:txBody>
          <a:bodyPr/>
          <a:p>
            <a:r>
              <a:t>Footer</a:t>
            </a:r>
          </a:p>
        </p:txBody>
      </p:sp>
      <p:sp>
        <p:nvSpPr>
          <p:cNvPr id="4" name="PlaceHolder 3"/>
          <p:cNvSpPr>
            <a:spLocks noGrp="1"/>
          </p:cNvSpPr>
          <p:nvPr>
            <p:ph type="sldNum" idx="14"/>
          </p:nvPr>
        </p:nvSpPr>
        <p:spPr/>
        <p:txBody>
          <a:bodyPr/>
          <a:p>
            <a:fld id="{1F66D7A7-65B5-430B-BC8B-55FDE026E048}" type="slidenum">
              <a:t>&lt;#&gt;</a:t>
            </a:fld>
          </a:p>
        </p:txBody>
      </p:sp>
      <p:sp>
        <p:nvSpPr>
          <p:cNvPr id="5" name="PlaceHolder 4"/>
          <p:cNvSpPr>
            <a:spLocks noGrp="1"/>
          </p:cNvSpPr>
          <p:nvPr>
            <p:ph type="dt" idx="15"/>
          </p:nvPr>
        </p:nvSpPr>
        <p:spPr/>
        <p:txBody>
          <a:bodyPr/>
          <a:p>
            <a:r>
              <a:rPr lang="uk-UA"/>
              <a:t/>
            </a:r>
          </a:p>
        </p:txBody>
      </p:sp>
    </p:spTree>
  </p:cSld>
</p:sldLayout>
</file>

<file path=ppt/slideLayouts/slideLayout5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04" name="PlaceHolder 1"/>
          <p:cNvSpPr>
            <a:spLocks noGrp="1"/>
          </p:cNvSpPr>
          <p:nvPr>
            <p:ph type="subTitle"/>
          </p:nvPr>
        </p:nvSpPr>
        <p:spPr>
          <a:xfrm>
            <a:off x="688320" y="570240"/>
            <a:ext cx="7755480" cy="4884120"/>
          </a:xfrm>
          <a:prstGeom prst="rect">
            <a:avLst/>
          </a:prstGeom>
          <a:noFill/>
          <a:ln w="0">
            <a:noFill/>
          </a:ln>
        </p:spPr>
        <p:txBody>
          <a:bodyPr lIns="0" rIns="0" tIns="0" bIns="0" anchor="ctr">
            <a:noAutofit/>
          </a:bodyPr>
          <a:p>
            <a:pPr algn="ctr"/>
            <a:endParaRPr b="0" lang="uk-UA" sz="3200" spc="-1" strike="noStrike">
              <a:latin typeface="Arial"/>
            </a:endParaRPr>
          </a:p>
        </p:txBody>
      </p:sp>
      <p:sp>
        <p:nvSpPr>
          <p:cNvPr id="3" name="PlaceHolder 2"/>
          <p:cNvSpPr>
            <a:spLocks noGrp="1"/>
          </p:cNvSpPr>
          <p:nvPr>
            <p:ph type="ftr" idx="13"/>
          </p:nvPr>
        </p:nvSpPr>
        <p:spPr/>
        <p:txBody>
          <a:bodyPr/>
          <a:p>
            <a:r>
              <a:t>Footer</a:t>
            </a:r>
          </a:p>
        </p:txBody>
      </p:sp>
      <p:sp>
        <p:nvSpPr>
          <p:cNvPr id="4" name="PlaceHolder 3"/>
          <p:cNvSpPr>
            <a:spLocks noGrp="1"/>
          </p:cNvSpPr>
          <p:nvPr>
            <p:ph type="sldNum" idx="14"/>
          </p:nvPr>
        </p:nvSpPr>
        <p:spPr/>
        <p:txBody>
          <a:bodyPr/>
          <a:p>
            <a:fld id="{21C19E1C-AF72-434D-876D-AD903603C516}" type="slidenum">
              <a:t>&lt;#&gt;</a:t>
            </a:fld>
          </a:p>
        </p:txBody>
      </p:sp>
      <p:sp>
        <p:nvSpPr>
          <p:cNvPr id="5" name="PlaceHolder 4"/>
          <p:cNvSpPr>
            <a:spLocks noGrp="1"/>
          </p:cNvSpPr>
          <p:nvPr>
            <p:ph type="dt" idx="15"/>
          </p:nvPr>
        </p:nvSpPr>
        <p:spPr/>
        <p:txBody>
          <a:bodyPr/>
          <a:p>
            <a:r>
              <a:rPr lang="uk-UA"/>
              <a:t/>
            </a:r>
          </a:p>
        </p:txBody>
      </p:sp>
    </p:spTree>
  </p:cSld>
</p:sldLayout>
</file>

<file path=ppt/slideLayouts/slideLayout5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0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06"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07" name="PlaceHolder 3"/>
          <p:cNvSpPr>
            <a:spLocks noGrp="1"/>
          </p:cNvSpPr>
          <p:nvPr>
            <p:ph/>
          </p:nvPr>
        </p:nvSpPr>
        <p:spPr>
          <a:xfrm>
            <a:off x="466776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08"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3"/>
          </p:nvPr>
        </p:nvSpPr>
        <p:spPr/>
        <p:txBody>
          <a:bodyPr/>
          <a:p>
            <a:r>
              <a:t>Footer</a:t>
            </a:r>
          </a:p>
        </p:txBody>
      </p:sp>
      <p:sp>
        <p:nvSpPr>
          <p:cNvPr id="7" name="PlaceHolder 6"/>
          <p:cNvSpPr>
            <a:spLocks noGrp="1"/>
          </p:cNvSpPr>
          <p:nvPr>
            <p:ph type="sldNum" idx="14"/>
          </p:nvPr>
        </p:nvSpPr>
        <p:spPr/>
        <p:txBody>
          <a:bodyPr/>
          <a:p>
            <a:fld id="{C47F196E-9AD5-4D12-9254-1DA66C42B845}" type="slidenum">
              <a:t>&lt;#&gt;</a:t>
            </a:fld>
          </a:p>
        </p:txBody>
      </p:sp>
      <p:sp>
        <p:nvSpPr>
          <p:cNvPr id="8" name="PlaceHolder 7"/>
          <p:cNvSpPr>
            <a:spLocks noGrp="1"/>
          </p:cNvSpPr>
          <p:nvPr>
            <p:ph type="dt" idx="15"/>
          </p:nvPr>
        </p:nvSpPr>
        <p:spPr/>
        <p:txBody>
          <a:bodyPr/>
          <a:p>
            <a:r>
              <a:rPr lang="uk-UA"/>
              <a:t/>
            </a:r>
          </a:p>
        </p:txBody>
      </p:sp>
    </p:spTree>
  </p:cSld>
</p:sldLayout>
</file>

<file path=ppt/slideLayouts/slideLayout5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09"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10" name="PlaceHolder 2"/>
          <p:cNvSpPr>
            <a:spLocks noGrp="1"/>
          </p:cNvSpPr>
          <p:nvPr>
            <p:ph/>
          </p:nvPr>
        </p:nvSpPr>
        <p:spPr>
          <a:xfrm>
            <a:off x="699120" y="2248200"/>
            <a:ext cx="3779280" cy="387720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11"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12" name="PlaceHolder 4"/>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3"/>
          </p:nvPr>
        </p:nvSpPr>
        <p:spPr/>
        <p:txBody>
          <a:bodyPr/>
          <a:p>
            <a:r>
              <a:t>Footer</a:t>
            </a:r>
          </a:p>
        </p:txBody>
      </p:sp>
      <p:sp>
        <p:nvSpPr>
          <p:cNvPr id="7" name="PlaceHolder 6"/>
          <p:cNvSpPr>
            <a:spLocks noGrp="1"/>
          </p:cNvSpPr>
          <p:nvPr>
            <p:ph type="sldNum" idx="14"/>
          </p:nvPr>
        </p:nvSpPr>
        <p:spPr/>
        <p:txBody>
          <a:bodyPr/>
          <a:p>
            <a:fld id="{0ABD9D15-FA23-4C6A-A2EE-472169764B5E}" type="slidenum">
              <a:t>&lt;#&gt;</a:t>
            </a:fld>
          </a:p>
        </p:txBody>
      </p:sp>
      <p:sp>
        <p:nvSpPr>
          <p:cNvPr id="8" name="PlaceHolder 7"/>
          <p:cNvSpPr>
            <a:spLocks noGrp="1"/>
          </p:cNvSpPr>
          <p:nvPr>
            <p:ph type="dt" idx="15"/>
          </p:nvPr>
        </p:nvSpPr>
        <p:spPr/>
        <p:txBody>
          <a:bodyPr/>
          <a:p>
            <a:r>
              <a:rPr lang="uk-UA"/>
              <a:t/>
            </a:r>
          </a:p>
        </p:txBody>
      </p:sp>
    </p:spTree>
  </p:cSld>
</p:sldLayout>
</file>

<file path=ppt/slideLayouts/slideLayout5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13"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14"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15"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16" name="PlaceHolder 4"/>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6" name="PlaceHolder 5"/>
          <p:cNvSpPr>
            <a:spLocks noGrp="1"/>
          </p:cNvSpPr>
          <p:nvPr>
            <p:ph type="ftr" idx="13"/>
          </p:nvPr>
        </p:nvSpPr>
        <p:spPr/>
        <p:txBody>
          <a:bodyPr/>
          <a:p>
            <a:r>
              <a:t>Footer</a:t>
            </a:r>
          </a:p>
        </p:txBody>
      </p:sp>
      <p:sp>
        <p:nvSpPr>
          <p:cNvPr id="7" name="PlaceHolder 6"/>
          <p:cNvSpPr>
            <a:spLocks noGrp="1"/>
          </p:cNvSpPr>
          <p:nvPr>
            <p:ph type="sldNum" idx="14"/>
          </p:nvPr>
        </p:nvSpPr>
        <p:spPr/>
        <p:txBody>
          <a:bodyPr/>
          <a:p>
            <a:fld id="{8DBEB72A-B2C7-49EB-901E-919B4A91252F}" type="slidenum">
              <a:t>&lt;#&gt;</a:t>
            </a:fld>
          </a:p>
        </p:txBody>
      </p:sp>
      <p:sp>
        <p:nvSpPr>
          <p:cNvPr id="8" name="PlaceHolder 7"/>
          <p:cNvSpPr>
            <a:spLocks noGrp="1"/>
          </p:cNvSpPr>
          <p:nvPr>
            <p:ph type="dt" idx="15"/>
          </p:nvPr>
        </p:nvSpPr>
        <p:spPr/>
        <p:txBody>
          <a:bodyPr/>
          <a:p>
            <a:r>
              <a:rPr lang="uk-UA"/>
              <a:t/>
            </a:r>
          </a:p>
        </p:txBody>
      </p:sp>
    </p:spTree>
  </p:cSld>
</p:sldLayout>
</file>

<file path=ppt/slideLayouts/slideLayout5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17"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18" name="PlaceHolder 2"/>
          <p:cNvSpPr>
            <a:spLocks noGrp="1"/>
          </p:cNvSpPr>
          <p:nvPr>
            <p:ph/>
          </p:nvPr>
        </p:nvSpPr>
        <p:spPr>
          <a:xfrm>
            <a:off x="699120" y="224820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19" name="PlaceHolder 3"/>
          <p:cNvSpPr>
            <a:spLocks noGrp="1"/>
          </p:cNvSpPr>
          <p:nvPr>
            <p:ph/>
          </p:nvPr>
        </p:nvSpPr>
        <p:spPr>
          <a:xfrm>
            <a:off x="699120" y="4273560"/>
            <a:ext cx="77446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5" name="PlaceHolder 4"/>
          <p:cNvSpPr>
            <a:spLocks noGrp="1"/>
          </p:cNvSpPr>
          <p:nvPr>
            <p:ph type="ftr" idx="13"/>
          </p:nvPr>
        </p:nvSpPr>
        <p:spPr/>
        <p:txBody>
          <a:bodyPr/>
          <a:p>
            <a:r>
              <a:t>Footer</a:t>
            </a:r>
          </a:p>
        </p:txBody>
      </p:sp>
      <p:sp>
        <p:nvSpPr>
          <p:cNvPr id="6" name="PlaceHolder 5"/>
          <p:cNvSpPr>
            <a:spLocks noGrp="1"/>
          </p:cNvSpPr>
          <p:nvPr>
            <p:ph type="sldNum" idx="14"/>
          </p:nvPr>
        </p:nvSpPr>
        <p:spPr/>
        <p:txBody>
          <a:bodyPr/>
          <a:p>
            <a:fld id="{45CB0274-A4EB-4AC0-8871-81A52E2F7CC1}" type="slidenum">
              <a:t>&lt;#&gt;</a:t>
            </a:fld>
          </a:p>
        </p:txBody>
      </p:sp>
      <p:sp>
        <p:nvSpPr>
          <p:cNvPr id="7" name="PlaceHolder 6"/>
          <p:cNvSpPr>
            <a:spLocks noGrp="1"/>
          </p:cNvSpPr>
          <p:nvPr>
            <p:ph type="dt" idx="15"/>
          </p:nvPr>
        </p:nvSpPr>
        <p:spPr/>
        <p:txBody>
          <a:bodyPr/>
          <a:p>
            <a:r>
              <a:rPr lang="uk-UA"/>
              <a:t/>
            </a:r>
          </a:p>
        </p:txBody>
      </p:sp>
    </p:spTree>
  </p:cSld>
</p:sldLayout>
</file>

<file path=ppt/slideLayouts/slideLayout5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20"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21" name="PlaceHolder 2"/>
          <p:cNvSpPr>
            <a:spLocks noGrp="1"/>
          </p:cNvSpPr>
          <p:nvPr>
            <p:ph/>
          </p:nvPr>
        </p:nvSpPr>
        <p:spPr>
          <a:xfrm>
            <a:off x="69912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2" name="PlaceHolder 3"/>
          <p:cNvSpPr>
            <a:spLocks noGrp="1"/>
          </p:cNvSpPr>
          <p:nvPr>
            <p:ph/>
          </p:nvPr>
        </p:nvSpPr>
        <p:spPr>
          <a:xfrm>
            <a:off x="4667760" y="224820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3" name="PlaceHolder 4"/>
          <p:cNvSpPr>
            <a:spLocks noGrp="1"/>
          </p:cNvSpPr>
          <p:nvPr>
            <p:ph/>
          </p:nvPr>
        </p:nvSpPr>
        <p:spPr>
          <a:xfrm>
            <a:off x="69912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4" name="PlaceHolder 5"/>
          <p:cNvSpPr>
            <a:spLocks noGrp="1"/>
          </p:cNvSpPr>
          <p:nvPr>
            <p:ph/>
          </p:nvPr>
        </p:nvSpPr>
        <p:spPr>
          <a:xfrm>
            <a:off x="4667760" y="4273560"/>
            <a:ext cx="377928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7" name="PlaceHolder 6"/>
          <p:cNvSpPr>
            <a:spLocks noGrp="1"/>
          </p:cNvSpPr>
          <p:nvPr>
            <p:ph type="ftr" idx="13"/>
          </p:nvPr>
        </p:nvSpPr>
        <p:spPr/>
        <p:txBody>
          <a:bodyPr/>
          <a:p>
            <a:r>
              <a:t>Footer</a:t>
            </a:r>
          </a:p>
        </p:txBody>
      </p:sp>
      <p:sp>
        <p:nvSpPr>
          <p:cNvPr id="8" name="PlaceHolder 7"/>
          <p:cNvSpPr>
            <a:spLocks noGrp="1"/>
          </p:cNvSpPr>
          <p:nvPr>
            <p:ph type="sldNum" idx="14"/>
          </p:nvPr>
        </p:nvSpPr>
        <p:spPr/>
        <p:txBody>
          <a:bodyPr/>
          <a:p>
            <a:fld id="{578A2AEF-F4EA-40BF-A877-A34FA54B2BA5}" type="slidenum">
              <a:t>&lt;#&gt;</a:t>
            </a:fld>
          </a:p>
        </p:txBody>
      </p:sp>
      <p:sp>
        <p:nvSpPr>
          <p:cNvPr id="9" name="PlaceHolder 8"/>
          <p:cNvSpPr>
            <a:spLocks noGrp="1"/>
          </p:cNvSpPr>
          <p:nvPr>
            <p:ph type="dt" idx="15"/>
          </p:nvPr>
        </p:nvSpPr>
        <p:spPr/>
        <p:txBody>
          <a:bodyPr/>
          <a:p>
            <a:r>
              <a:rPr lang="uk-UA"/>
              <a:t/>
            </a:r>
          </a:p>
        </p:txBody>
      </p:sp>
    </p:spTree>
  </p:cSld>
</p:sldLayout>
</file>

<file path=ppt/slideLayouts/slideLayout6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2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endParaRPr b="0" lang="ru-RU" sz="1800" spc="-1" strike="noStrike">
              <a:solidFill>
                <a:srgbClr val="000000"/>
              </a:solidFill>
              <a:latin typeface="Arial"/>
            </a:endParaRPr>
          </a:p>
        </p:txBody>
      </p:sp>
      <p:sp>
        <p:nvSpPr>
          <p:cNvPr id="226" name="PlaceHolder 2"/>
          <p:cNvSpPr>
            <a:spLocks noGrp="1"/>
          </p:cNvSpPr>
          <p:nvPr>
            <p:ph/>
          </p:nvPr>
        </p:nvSpPr>
        <p:spPr>
          <a:xfrm>
            <a:off x="69912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7" name="PlaceHolder 3"/>
          <p:cNvSpPr>
            <a:spLocks noGrp="1"/>
          </p:cNvSpPr>
          <p:nvPr>
            <p:ph/>
          </p:nvPr>
        </p:nvSpPr>
        <p:spPr>
          <a:xfrm>
            <a:off x="3317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8" name="PlaceHolder 4"/>
          <p:cNvSpPr>
            <a:spLocks noGrp="1"/>
          </p:cNvSpPr>
          <p:nvPr>
            <p:ph/>
          </p:nvPr>
        </p:nvSpPr>
        <p:spPr>
          <a:xfrm>
            <a:off x="5936760" y="224820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29" name="PlaceHolder 5"/>
          <p:cNvSpPr>
            <a:spLocks noGrp="1"/>
          </p:cNvSpPr>
          <p:nvPr>
            <p:ph/>
          </p:nvPr>
        </p:nvSpPr>
        <p:spPr>
          <a:xfrm>
            <a:off x="69912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30" name="PlaceHolder 6"/>
          <p:cNvSpPr>
            <a:spLocks noGrp="1"/>
          </p:cNvSpPr>
          <p:nvPr>
            <p:ph/>
          </p:nvPr>
        </p:nvSpPr>
        <p:spPr>
          <a:xfrm>
            <a:off x="3317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231" name="PlaceHolder 7"/>
          <p:cNvSpPr>
            <a:spLocks noGrp="1"/>
          </p:cNvSpPr>
          <p:nvPr>
            <p:ph/>
          </p:nvPr>
        </p:nvSpPr>
        <p:spPr>
          <a:xfrm>
            <a:off x="5936760" y="4273560"/>
            <a:ext cx="2493720" cy="1849320"/>
          </a:xfrm>
          <a:prstGeom prst="rect">
            <a:avLst/>
          </a:prstGeom>
          <a:noFill/>
          <a:ln w="0">
            <a:noFill/>
          </a:ln>
        </p:spPr>
        <p:txBody>
          <a:bodyPr lIns="0" rIns="0" tIns="0" bIns="0" anchor="t">
            <a:normAutofit/>
          </a:bodyPr>
          <a:p>
            <a:pPr indent="0">
              <a:lnSpc>
                <a:spcPct val="90000"/>
              </a:lnSpc>
              <a:spcBef>
                <a:spcPts val="1417"/>
              </a:spcBef>
              <a:buNone/>
            </a:pPr>
            <a:endParaRPr b="0" lang="ru-RU" sz="2800" spc="-1" strike="noStrike">
              <a:solidFill>
                <a:srgbClr val="000000"/>
              </a:solidFill>
              <a:latin typeface="Arial"/>
            </a:endParaRPr>
          </a:p>
        </p:txBody>
      </p:sp>
      <p:sp>
        <p:nvSpPr>
          <p:cNvPr id="9" name="PlaceHolder 8"/>
          <p:cNvSpPr>
            <a:spLocks noGrp="1"/>
          </p:cNvSpPr>
          <p:nvPr>
            <p:ph type="ftr" idx="13"/>
          </p:nvPr>
        </p:nvSpPr>
        <p:spPr/>
        <p:txBody>
          <a:bodyPr/>
          <a:p>
            <a:r>
              <a:t>Footer</a:t>
            </a:r>
          </a:p>
        </p:txBody>
      </p:sp>
      <p:sp>
        <p:nvSpPr>
          <p:cNvPr id="10" name="PlaceHolder 9"/>
          <p:cNvSpPr>
            <a:spLocks noGrp="1"/>
          </p:cNvSpPr>
          <p:nvPr>
            <p:ph type="sldNum" idx="14"/>
          </p:nvPr>
        </p:nvSpPr>
        <p:spPr/>
        <p:txBody>
          <a:bodyPr/>
          <a:p>
            <a:fld id="{242CABE7-C672-4C82-961A-D7108786C15D}" type="slidenum">
              <a:t>&lt;#&gt;</a:t>
            </a:fld>
          </a:p>
        </p:txBody>
      </p:sp>
      <p:sp>
        <p:nvSpPr>
          <p:cNvPr id="11" name="PlaceHolder 10"/>
          <p:cNvSpPr>
            <a:spLocks noGrp="1"/>
          </p:cNvSpPr>
          <p:nvPr>
            <p:ph type="dt" idx="15"/>
          </p:nvPr>
        </p:nvSpPr>
        <p:spPr/>
        <p:txBody>
          <a:bodyPr/>
          <a:p>
            <a:r>
              <a:rPr lang="uk-UA"/>
              <a:t/>
            </a: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5" Type="http://schemas.openxmlformats.org/officeDocument/2006/relationships/slideLayout" Target="../slideLayouts/slideLayout40.xml"/><Relationship Id="rId6" Type="http://schemas.openxmlformats.org/officeDocument/2006/relationships/slideLayout" Target="../slideLayouts/slideLayout41.xml"/><Relationship Id="rId7" Type="http://schemas.openxmlformats.org/officeDocument/2006/relationships/slideLayout" Target="../slideLayouts/slideLayout42.xml"/><Relationship Id="rId8" Type="http://schemas.openxmlformats.org/officeDocument/2006/relationships/slideLayout" Target="../slideLayouts/slideLayout43.xml"/><Relationship Id="rId9" Type="http://schemas.openxmlformats.org/officeDocument/2006/relationships/slideLayout" Target="../slideLayouts/slideLayout44.xml"/><Relationship Id="rId10" Type="http://schemas.openxmlformats.org/officeDocument/2006/relationships/slideLayout" Target="../slideLayouts/slideLayout45.xml"/><Relationship Id="rId11" Type="http://schemas.openxmlformats.org/officeDocument/2006/relationships/slideLayout" Target="../slideLayouts/slideLayout46.xml"/><Relationship Id="rId12" Type="http://schemas.openxmlformats.org/officeDocument/2006/relationships/slideLayout" Target="../slideLayouts/slideLayout47.xml"/><Relationship Id="rId13" Type="http://schemas.openxmlformats.org/officeDocument/2006/relationships/slideLayout" Target="../slideLayouts/slideLayout48.xml"/>
</Relationships>
</file>

<file path=ppt/slideMasters/_rels/slideMaster5.xml.rels><?xml version="1.0" encoding="UTF-8"?>
<Relationships xmlns="http://schemas.openxmlformats.org/package/2006/relationships"><Relationship Id="rId1" Type="http://schemas.openxmlformats.org/officeDocument/2006/relationships/theme" Target="../theme/theme5.xml"/><Relationship Id="rId2" Type="http://schemas.openxmlformats.org/officeDocument/2006/relationships/slideLayout" Target="../slideLayouts/slideLayout49.xml"/><Relationship Id="rId3" Type="http://schemas.openxmlformats.org/officeDocument/2006/relationships/slideLayout" Target="../slideLayouts/slideLayout50.xml"/><Relationship Id="rId4" Type="http://schemas.openxmlformats.org/officeDocument/2006/relationships/slideLayout" Target="../slideLayouts/slideLayout51.xml"/><Relationship Id="rId5" Type="http://schemas.openxmlformats.org/officeDocument/2006/relationships/slideLayout" Target="../slideLayouts/slideLayout52.xml"/><Relationship Id="rId6" Type="http://schemas.openxmlformats.org/officeDocument/2006/relationships/slideLayout" Target="../slideLayouts/slideLayout53.xml"/><Relationship Id="rId7" Type="http://schemas.openxmlformats.org/officeDocument/2006/relationships/slideLayout" Target="../slideLayouts/slideLayout54.xml"/><Relationship Id="rId8" Type="http://schemas.openxmlformats.org/officeDocument/2006/relationships/slideLayout" Target="../slideLayouts/slideLayout55.xml"/><Relationship Id="rId9" Type="http://schemas.openxmlformats.org/officeDocument/2006/relationships/slideLayout" Target="../slideLayouts/slideLayout56.xml"/><Relationship Id="rId10" Type="http://schemas.openxmlformats.org/officeDocument/2006/relationships/slideLayout" Target="../slideLayouts/slideLayout57.xml"/><Relationship Id="rId11" Type="http://schemas.openxmlformats.org/officeDocument/2006/relationships/slideLayout" Target="../slideLayouts/slideLayout58.xml"/><Relationship Id="rId12" Type="http://schemas.openxmlformats.org/officeDocument/2006/relationships/slideLayout" Target="../slideLayouts/slideLayout59.xml"/><Relationship Id="rId13" Type="http://schemas.openxmlformats.org/officeDocument/2006/relationships/slideLayout" Target="../slideLayouts/slideLayout60.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fbf3f2"/>
            </a:gs>
            <a:gs pos="100000">
              <a:srgbClr val="df9787"/>
            </a:gs>
          </a:gsLst>
          <a:lin ang="5400000"/>
        </a:gradFill>
      </p:bgPr>
    </p:bg>
    <p:spTree>
      <p:nvGrpSpPr>
        <p:cNvPr id="1" name=""/>
        <p:cNvGrpSpPr/>
        <p:nvPr/>
      </p:nvGrpSpPr>
      <p:grpSpPr>
        <a:xfrm>
          <a:off x="0" y="0"/>
          <a:ext cx="0" cy="0"/>
          <a:chOff x="0" y="0"/>
          <a:chExt cx="0" cy="0"/>
        </a:xfrm>
      </p:grpSpPr>
      <p:sp>
        <p:nvSpPr>
          <p:cNvPr id="0" name="Rectangle 6"/>
          <p:cNvSpPr/>
          <p:nvPr/>
        </p:nvSpPr>
        <p:spPr>
          <a:xfrm>
            <a:off x="0" y="0"/>
            <a:ext cx="9143280" cy="685728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pic>
        <p:nvPicPr>
          <p:cNvPr id="1" name="Picture 6" descr="CoverOverlay.png"/>
          <p:cNvPicPr/>
          <p:nvPr/>
        </p:nvPicPr>
        <p:blipFill>
          <a:blip r:embed="rId2"/>
          <a:stretch/>
        </p:blipFill>
        <p:spPr>
          <a:xfrm>
            <a:off x="0" y="0"/>
            <a:ext cx="9143280" cy="6857280"/>
          </a:xfrm>
          <a:prstGeom prst="rect">
            <a:avLst/>
          </a:prstGeom>
          <a:ln w="0">
            <a:noFill/>
          </a:ln>
        </p:spPr>
      </p:pic>
      <p:grpSp>
        <p:nvGrpSpPr>
          <p:cNvPr id="2" name="Group 7"/>
          <p:cNvGrpSpPr/>
          <p:nvPr/>
        </p:nvGrpSpPr>
        <p:grpSpPr>
          <a:xfrm>
            <a:off x="1193760" y="2887560"/>
            <a:ext cx="6779520" cy="912600"/>
            <a:chOff x="1193760" y="2887560"/>
            <a:chExt cx="6779520" cy="912600"/>
          </a:xfrm>
        </p:grpSpPr>
        <p:sp>
          <p:nvSpPr>
            <p:cNvPr id="3" name="TextBox 8"/>
            <p:cNvSpPr/>
            <p:nvPr/>
          </p:nvSpPr>
          <p:spPr>
            <a:xfrm>
              <a:off x="4173480" y="2887560"/>
              <a:ext cx="866520" cy="91260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pPr>
              <a:r>
                <a:rPr b="0" lang="en-US" sz="5400" spc="-1" strike="noStrike">
                  <a:solidFill>
                    <a:srgbClr val="e1dca5"/>
                  </a:solidFill>
                  <a:latin typeface="Wingdings"/>
                  <a:ea typeface="DejaVu Sans"/>
                </a:rPr>
                <a:t></a:t>
              </a:r>
              <a:endParaRPr b="0" lang="uk-UA" sz="5400" spc="-1" strike="noStrike">
                <a:latin typeface="Arial"/>
              </a:endParaRPr>
            </a:p>
          </p:txBody>
        </p:sp>
        <p:cxnSp>
          <p:nvCxnSpPr>
            <p:cNvPr id="4" name="Straight Connector 9"/>
            <p:cNvCxnSpPr/>
            <p:nvPr/>
          </p:nvCxnSpPr>
          <p:spPr>
            <a:xfrm flipH="1" flipV="1">
              <a:off x="1193760" y="3431520"/>
              <a:ext cx="3120480" cy="2160"/>
            </a:xfrm>
            <a:prstGeom prst="straightConnector1">
              <a:avLst/>
            </a:prstGeom>
            <a:ln w="0">
              <a:solidFill>
                <a:srgbClr val="e1dca5"/>
              </a:solidFill>
            </a:ln>
          </p:spPr>
        </p:cxnSp>
        <p:cxnSp>
          <p:nvCxnSpPr>
            <p:cNvPr id="5" name="Straight Connector 10"/>
            <p:cNvCxnSpPr/>
            <p:nvPr/>
          </p:nvCxnSpPr>
          <p:spPr>
            <a:xfrm flipH="1" flipV="1">
              <a:off x="4853160" y="3429000"/>
              <a:ext cx="3120480" cy="2160"/>
            </a:xfrm>
            <a:prstGeom prst="straightConnector1">
              <a:avLst/>
            </a:prstGeom>
            <a:ln w="0">
              <a:solidFill>
                <a:srgbClr val="e1dca5"/>
              </a:solidFill>
            </a:ln>
          </p:spPr>
        </p:cxnSp>
      </p:grpSp>
      <p:sp>
        <p:nvSpPr>
          <p:cNvPr id="6"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r>
              <a:rPr b="0" lang="ru-RU" sz="4400" spc="-1" strike="noStrike">
                <a:solidFill>
                  <a:srgbClr val="000000"/>
                </a:solidFill>
                <a:latin typeface="Arial"/>
              </a:rPr>
              <a:t>Для правки тексту заголовка клацніть мишею</a:t>
            </a:r>
            <a:endParaRPr b="0" lang="ru-RU" sz="4400" spc="-1" strike="noStrike">
              <a:solidFill>
                <a:srgbClr val="000000"/>
              </a:solidFill>
              <a:latin typeface="Arial"/>
            </a:endParaRPr>
          </a:p>
        </p:txBody>
      </p:sp>
      <p:sp>
        <p:nvSpPr>
          <p:cNvPr id="7" name="PlaceHolder 2"/>
          <p:cNvSpPr>
            <a:spLocks noGrp="1"/>
          </p:cNvSpPr>
          <p:nvPr>
            <p:ph type="ftr" idx="1"/>
          </p:nvPr>
        </p:nvSpPr>
        <p:spPr>
          <a:xfrm>
            <a:off x="3124080" y="6161400"/>
            <a:ext cx="2894760" cy="364320"/>
          </a:xfrm>
          <a:prstGeom prst="rect">
            <a:avLst/>
          </a:prstGeom>
          <a:noFill/>
          <a:ln w="0">
            <a:noFill/>
          </a:ln>
        </p:spPr>
        <p:txBody>
          <a:bodyPr lIns="90000" rIns="90000" tIns="45000" bIns="45000" anchor="ctr">
            <a:noAutofit/>
          </a:bodyPr>
          <a:lstStyle>
            <a:lvl1pPr indent="0" algn="ctr">
              <a:lnSpc>
                <a:spcPct val="100000"/>
              </a:lnSpc>
              <a:buNone/>
              <a:tabLst>
                <a:tab algn="l" pos="0"/>
              </a:tabLst>
              <a:defRPr b="0" lang="uk-UA" sz="1400" spc="-1" strike="noStrike">
                <a:solidFill>
                  <a:srgbClr val="000000"/>
                </a:solidFill>
                <a:latin typeface="Times New Roman"/>
                <a:ea typeface="DejaVu Sans"/>
              </a:defRPr>
            </a:lvl1pPr>
          </a:lstStyle>
          <a:p>
            <a:pPr indent="0" algn="ctr">
              <a:lnSpc>
                <a:spcPct val="100000"/>
              </a:lnSpc>
              <a:buNone/>
              <a:tabLst>
                <a:tab algn="l" pos="0"/>
              </a:tabLst>
            </a:pPr>
            <a:r>
              <a:rPr b="0" lang="uk-UA" sz="1400" spc="-1" strike="noStrike">
                <a:solidFill>
                  <a:srgbClr val="000000"/>
                </a:solidFill>
                <a:latin typeface="Times New Roman"/>
                <a:ea typeface="DejaVu Sans"/>
              </a:rPr>
              <a:t>&lt;нижній колонтитул&gt;</a:t>
            </a:r>
            <a:endParaRPr b="0" lang="uk-UA" sz="1400" spc="-1" strike="noStrike">
              <a:latin typeface="Times New Roman"/>
            </a:endParaRPr>
          </a:p>
        </p:txBody>
      </p:sp>
      <p:sp>
        <p:nvSpPr>
          <p:cNvPr id="8" name="PlaceHolder 3"/>
          <p:cNvSpPr>
            <a:spLocks noGrp="1"/>
          </p:cNvSpPr>
          <p:nvPr>
            <p:ph type="sldNum" idx="2"/>
          </p:nvPr>
        </p:nvSpPr>
        <p:spPr>
          <a:xfrm>
            <a:off x="6639120" y="6161400"/>
            <a:ext cx="2133000" cy="364320"/>
          </a:xfrm>
          <a:prstGeom prst="rect">
            <a:avLst/>
          </a:prstGeom>
          <a:noFill/>
          <a:ln w="0">
            <a:noFill/>
          </a:ln>
        </p:spPr>
        <p:txBody>
          <a:bodyPr lIns="90000" rIns="90000" tIns="45000" bIns="45000" anchor="ctr">
            <a:noAutofit/>
          </a:bodyPr>
          <a:lstStyle>
            <a:lvl1pPr indent="0" algn="r">
              <a:lnSpc>
                <a:spcPct val="100000"/>
              </a:lnSpc>
              <a:buNone/>
              <a:tabLst>
                <a:tab algn="l" pos="0"/>
              </a:tabLst>
              <a:defRPr b="0" lang="uk-UA" sz="1200" spc="-1" strike="noStrike">
                <a:solidFill>
                  <a:srgbClr val="ece9c6"/>
                </a:solidFill>
                <a:latin typeface="Book Antiqua"/>
                <a:ea typeface="DejaVu Sans"/>
              </a:defRPr>
            </a:lvl1pPr>
          </a:lstStyle>
          <a:p>
            <a:pPr indent="0" algn="r">
              <a:lnSpc>
                <a:spcPct val="100000"/>
              </a:lnSpc>
              <a:buNone/>
              <a:tabLst>
                <a:tab algn="l" pos="0"/>
              </a:tabLst>
            </a:pPr>
            <a:fld id="{3EB82705-028D-444F-B719-0AC9974084CF}" type="slidenum">
              <a:rPr b="0" lang="uk-UA" sz="1200" spc="-1" strike="noStrike">
                <a:solidFill>
                  <a:srgbClr val="ece9c6"/>
                </a:solidFill>
                <a:latin typeface="Book Antiqua"/>
                <a:ea typeface="DejaVu Sans"/>
              </a:rPr>
              <a:t>&lt;номер&gt;</a:t>
            </a:fld>
            <a:endParaRPr b="0" lang="uk-UA" sz="1200" spc="-1" strike="noStrike">
              <a:latin typeface="Times New Roman"/>
            </a:endParaRPr>
          </a:p>
        </p:txBody>
      </p:sp>
      <p:sp>
        <p:nvSpPr>
          <p:cNvPr id="9" name="PlaceHolder 4"/>
          <p:cNvSpPr>
            <a:spLocks noGrp="1"/>
          </p:cNvSpPr>
          <p:nvPr>
            <p:ph type="dt" idx="3"/>
          </p:nvPr>
        </p:nvSpPr>
        <p:spPr>
          <a:xfrm>
            <a:off x="360360" y="6161400"/>
            <a:ext cx="2133000" cy="364320"/>
          </a:xfrm>
          <a:prstGeom prst="rect">
            <a:avLst/>
          </a:prstGeom>
          <a:noFill/>
          <a:ln w="0">
            <a:noFill/>
          </a:ln>
        </p:spPr>
        <p:txBody>
          <a:bodyPr lIns="90000" rIns="90000" tIns="45000" bIns="45000" anchor="ctr">
            <a:noAutofit/>
          </a:bodyPr>
          <a:lstStyle>
            <a:lvl1pPr indent="0">
              <a:buNone/>
              <a:defRPr b="0" lang="uk-UA" sz="1400" spc="-1" strike="noStrike">
                <a:latin typeface="Times New Roman"/>
              </a:defRPr>
            </a:lvl1pPr>
          </a:lstStyle>
          <a:p>
            <a:pPr indent="0">
              <a:buNone/>
            </a:pPr>
            <a:r>
              <a:rPr b="0" lang="uk-UA" sz="1400" spc="-1" strike="noStrike">
                <a:latin typeface="Times New Roman"/>
              </a:rPr>
              <a:t>&lt;дата/час&gt;</a:t>
            </a:r>
            <a:endParaRPr b="0" lang="uk-UA" sz="1400" spc="-1" strike="noStrike">
              <a:latin typeface="Times New Roman"/>
            </a:endParaRPr>
          </a:p>
        </p:txBody>
      </p:sp>
      <p:sp>
        <p:nvSpPr>
          <p:cNvPr id="10" name="PlaceHolder 5"/>
          <p:cNvSpPr>
            <a:spLocks noGrp="1"/>
          </p:cNvSpPr>
          <p:nvPr>
            <p:ph type="body"/>
          </p:nvPr>
        </p:nvSpPr>
        <p:spPr>
          <a:xfrm>
            <a:off x="457200" y="1604520"/>
            <a:ext cx="8229240" cy="3977280"/>
          </a:xfrm>
          <a:prstGeom prst="rect">
            <a:avLst/>
          </a:prstGeom>
          <a:noFill/>
          <a:ln w="0">
            <a:noFill/>
          </a:ln>
        </p:spPr>
        <p:txBody>
          <a:bodyPr lIns="0" rIns="0" tIns="0" bIns="0" anchor="t">
            <a:normAutofit/>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000" spc="-1" strike="noStrike">
                <a:solidFill>
                  <a:srgbClr val="000000"/>
                </a:solidFill>
                <a:latin typeface="Arial"/>
              </a:rPr>
              <a:t>Другий рівень структури</a:t>
            </a:r>
            <a:endParaRPr b="0" lang="ru-RU" sz="20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1800" spc="-1" strike="noStrike">
                <a:solidFill>
                  <a:srgbClr val="000000"/>
                </a:solidFill>
                <a:latin typeface="Arial"/>
              </a:rPr>
              <a:t>Третій рівень структури</a:t>
            </a:r>
            <a:endParaRPr b="0" lang="ru-RU" sz="1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1800" spc="-1" strike="noStrike">
                <a:solidFill>
                  <a:srgbClr val="000000"/>
                </a:solidFill>
                <a:latin typeface="Arial"/>
              </a:rPr>
              <a:t>Четвертий рівень структури</a:t>
            </a:r>
            <a:endParaRPr b="0" lang="ru-RU" sz="1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000" spc="-1" strike="noStrike">
                <a:solidFill>
                  <a:srgbClr val="000000"/>
                </a:solidFill>
                <a:latin typeface="Arial"/>
              </a:rPr>
              <a:t>П'ятий рівень структури</a:t>
            </a:r>
            <a:endParaRPr b="0" lang="ru-RU" sz="20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000" spc="-1" strike="noStrike">
                <a:solidFill>
                  <a:srgbClr val="000000"/>
                </a:solidFill>
                <a:latin typeface="Arial"/>
              </a:rPr>
              <a:t>Шостий рівень структури</a:t>
            </a:r>
            <a:endParaRPr b="0" lang="ru-RU" sz="20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000" spc="-1" strike="noStrike">
                <a:solidFill>
                  <a:srgbClr val="000000"/>
                </a:solidFill>
                <a:latin typeface="Arial"/>
              </a:rPr>
              <a:t>Сьомий рівень структури</a:t>
            </a:r>
            <a:endParaRPr b="0" lang="ru-RU"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fbf3f2"/>
            </a:gs>
            <a:gs pos="100000">
              <a:srgbClr val="df9787"/>
            </a:gs>
          </a:gsLst>
          <a:lin ang="5400000"/>
        </a:gradFill>
      </p:bgPr>
    </p:bg>
    <p:spTree>
      <p:nvGrpSpPr>
        <p:cNvPr id="1" name=""/>
        <p:cNvGrpSpPr/>
        <p:nvPr/>
      </p:nvGrpSpPr>
      <p:grpSpPr>
        <a:xfrm>
          <a:off x="0" y="0"/>
          <a:ext cx="0" cy="0"/>
          <a:chOff x="0" y="0"/>
          <a:chExt cx="0" cy="0"/>
        </a:xfrm>
      </p:grpSpPr>
      <p:sp>
        <p:nvSpPr>
          <p:cNvPr id="47" name="Rectangle 6"/>
          <p:cNvSpPr/>
          <p:nvPr/>
        </p:nvSpPr>
        <p:spPr>
          <a:xfrm>
            <a:off x="0" y="0"/>
            <a:ext cx="9143280" cy="685728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grpSp>
        <p:nvGrpSpPr>
          <p:cNvPr id="48" name="Group 11"/>
          <p:cNvGrpSpPr/>
          <p:nvPr/>
        </p:nvGrpSpPr>
        <p:grpSpPr>
          <a:xfrm>
            <a:off x="1172520" y="1392120"/>
            <a:ext cx="6779520" cy="912600"/>
            <a:chOff x="1172520" y="1392120"/>
            <a:chExt cx="6779520" cy="912600"/>
          </a:xfrm>
        </p:grpSpPr>
        <p:sp>
          <p:nvSpPr>
            <p:cNvPr id="49" name="TextBox 12"/>
            <p:cNvSpPr/>
            <p:nvPr/>
          </p:nvSpPr>
          <p:spPr>
            <a:xfrm>
              <a:off x="4152240" y="1392120"/>
              <a:ext cx="866520" cy="91260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pPr>
              <a:r>
                <a:rPr b="0" lang="en-US" sz="5400" spc="-1" strike="noStrike">
                  <a:solidFill>
                    <a:srgbClr val="f4f2dd"/>
                  </a:solidFill>
                  <a:latin typeface="Wingdings"/>
                  <a:ea typeface="DejaVu Sans"/>
                </a:rPr>
                <a:t></a:t>
              </a:r>
              <a:endParaRPr b="0" lang="uk-UA" sz="5400" spc="-1" strike="noStrike">
                <a:latin typeface="Arial"/>
              </a:endParaRPr>
            </a:p>
          </p:txBody>
        </p:sp>
        <p:cxnSp>
          <p:nvCxnSpPr>
            <p:cNvPr id="50" name="Straight Connector 13"/>
            <p:cNvCxnSpPr/>
            <p:nvPr/>
          </p:nvCxnSpPr>
          <p:spPr>
            <a:xfrm flipH="1" flipV="1">
              <a:off x="1172520" y="1936080"/>
              <a:ext cx="3120480" cy="2520"/>
            </a:xfrm>
            <a:prstGeom prst="straightConnector1">
              <a:avLst/>
            </a:prstGeom>
            <a:ln w="0">
              <a:solidFill>
                <a:srgbClr val="f4f2dd"/>
              </a:solidFill>
            </a:ln>
          </p:spPr>
        </p:cxnSp>
        <p:cxnSp>
          <p:nvCxnSpPr>
            <p:cNvPr id="51" name="Straight Connector 14"/>
            <p:cNvCxnSpPr/>
            <p:nvPr/>
          </p:nvCxnSpPr>
          <p:spPr>
            <a:xfrm flipH="1" flipV="1">
              <a:off x="4831920" y="1933200"/>
              <a:ext cx="3120480" cy="2160"/>
            </a:xfrm>
            <a:prstGeom prst="straightConnector1">
              <a:avLst/>
            </a:prstGeom>
            <a:ln w="0">
              <a:solidFill>
                <a:srgbClr val="f4f2dd"/>
              </a:solidFill>
            </a:ln>
          </p:spPr>
        </p:cxnSp>
      </p:grpSp>
      <p:sp>
        <p:nvSpPr>
          <p:cNvPr id="52"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r>
              <a:rPr b="0" lang="ru-RU" sz="4400" spc="-1" strike="noStrike">
                <a:solidFill>
                  <a:srgbClr val="000000"/>
                </a:solidFill>
                <a:latin typeface="Arial"/>
              </a:rPr>
              <a:t>Для правки тексту заголовка клацніть мишею</a:t>
            </a:r>
            <a:endParaRPr b="0" lang="ru-RU" sz="4400" spc="-1" strike="noStrike">
              <a:solidFill>
                <a:srgbClr val="000000"/>
              </a:solidFill>
              <a:latin typeface="Arial"/>
            </a:endParaRPr>
          </a:p>
        </p:txBody>
      </p:sp>
      <p:sp>
        <p:nvSpPr>
          <p:cNvPr id="53" name="PlaceHolder 2"/>
          <p:cNvSpPr>
            <a:spLocks noGrp="1"/>
          </p:cNvSpPr>
          <p:nvPr>
            <p:ph type="body"/>
          </p:nvPr>
        </p:nvSpPr>
        <p:spPr>
          <a:xfrm>
            <a:off x="699120" y="2248200"/>
            <a:ext cx="3778920" cy="3877200"/>
          </a:xfrm>
          <a:prstGeom prst="rect">
            <a:avLst/>
          </a:prstGeom>
          <a:noFill/>
          <a:ln w="0">
            <a:noFill/>
          </a:ln>
        </p:spPr>
        <p:txBody>
          <a:bodyPr lIns="0" rIns="0" tIns="0" bIns="0" anchor="t">
            <a:normAutofit fontScale="71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54" name="PlaceHolder 3"/>
          <p:cNvSpPr>
            <a:spLocks noGrp="1"/>
          </p:cNvSpPr>
          <p:nvPr>
            <p:ph type="body"/>
          </p:nvPr>
        </p:nvSpPr>
        <p:spPr>
          <a:xfrm>
            <a:off x="4667760" y="2248200"/>
            <a:ext cx="3778920" cy="3877200"/>
          </a:xfrm>
          <a:prstGeom prst="rect">
            <a:avLst/>
          </a:prstGeom>
          <a:noFill/>
          <a:ln w="0">
            <a:noFill/>
          </a:ln>
        </p:spPr>
        <p:txBody>
          <a:bodyPr lIns="0" rIns="0" tIns="0" bIns="0" anchor="t">
            <a:normAutofit fontScale="71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55" name="PlaceHolder 4"/>
          <p:cNvSpPr>
            <a:spLocks noGrp="1"/>
          </p:cNvSpPr>
          <p:nvPr>
            <p:ph type="ftr" idx="4"/>
          </p:nvPr>
        </p:nvSpPr>
        <p:spPr>
          <a:xfrm>
            <a:off x="3124080" y="6161400"/>
            <a:ext cx="2894760" cy="364320"/>
          </a:xfrm>
          <a:prstGeom prst="rect">
            <a:avLst/>
          </a:prstGeom>
          <a:noFill/>
          <a:ln w="0">
            <a:noFill/>
          </a:ln>
        </p:spPr>
        <p:txBody>
          <a:bodyPr lIns="90000" rIns="90000" tIns="45000" bIns="45000" anchor="ctr">
            <a:noAutofit/>
          </a:bodyPr>
          <a:lstStyle>
            <a:lvl1pPr indent="0" algn="ctr">
              <a:lnSpc>
                <a:spcPct val="100000"/>
              </a:lnSpc>
              <a:buNone/>
              <a:tabLst>
                <a:tab algn="l" pos="0"/>
              </a:tabLst>
              <a:defRPr b="0" lang="uk-UA" sz="1400" spc="-1" strike="noStrike">
                <a:solidFill>
                  <a:srgbClr val="000000"/>
                </a:solidFill>
                <a:latin typeface="Times New Roman"/>
                <a:ea typeface="DejaVu Sans"/>
              </a:defRPr>
            </a:lvl1pPr>
          </a:lstStyle>
          <a:p>
            <a:pPr indent="0" algn="ctr">
              <a:lnSpc>
                <a:spcPct val="100000"/>
              </a:lnSpc>
              <a:buNone/>
              <a:tabLst>
                <a:tab algn="l" pos="0"/>
              </a:tabLst>
            </a:pPr>
            <a:r>
              <a:rPr b="0" lang="uk-UA" sz="1400" spc="-1" strike="noStrike">
                <a:solidFill>
                  <a:srgbClr val="000000"/>
                </a:solidFill>
                <a:latin typeface="Times New Roman"/>
                <a:ea typeface="DejaVu Sans"/>
              </a:rPr>
              <a:t>&lt;нижній колонтитул&gt;</a:t>
            </a:r>
            <a:endParaRPr b="0" lang="uk-UA" sz="1400" spc="-1" strike="noStrike">
              <a:latin typeface="Times New Roman"/>
            </a:endParaRPr>
          </a:p>
        </p:txBody>
      </p:sp>
      <p:sp>
        <p:nvSpPr>
          <p:cNvPr id="56" name="PlaceHolder 5"/>
          <p:cNvSpPr>
            <a:spLocks noGrp="1"/>
          </p:cNvSpPr>
          <p:nvPr>
            <p:ph type="sldNum" idx="5"/>
          </p:nvPr>
        </p:nvSpPr>
        <p:spPr>
          <a:xfrm>
            <a:off x="6639120" y="6161400"/>
            <a:ext cx="2133000" cy="364320"/>
          </a:xfrm>
          <a:prstGeom prst="rect">
            <a:avLst/>
          </a:prstGeom>
          <a:noFill/>
          <a:ln w="0">
            <a:noFill/>
          </a:ln>
        </p:spPr>
        <p:txBody>
          <a:bodyPr lIns="90000" rIns="90000" tIns="45000" bIns="45000" anchor="ctr">
            <a:noAutofit/>
          </a:bodyPr>
          <a:lstStyle>
            <a:lvl1pPr indent="0" algn="r">
              <a:lnSpc>
                <a:spcPct val="100000"/>
              </a:lnSpc>
              <a:buNone/>
              <a:tabLst>
                <a:tab algn="l" pos="0"/>
              </a:tabLst>
              <a:defRPr b="0" lang="uk-UA" sz="1200" spc="-1" strike="noStrike">
                <a:solidFill>
                  <a:srgbClr val="ece9c6"/>
                </a:solidFill>
                <a:latin typeface="Book Antiqua"/>
                <a:ea typeface="DejaVu Sans"/>
              </a:defRPr>
            </a:lvl1pPr>
          </a:lstStyle>
          <a:p>
            <a:pPr indent="0" algn="r">
              <a:lnSpc>
                <a:spcPct val="100000"/>
              </a:lnSpc>
              <a:buNone/>
              <a:tabLst>
                <a:tab algn="l" pos="0"/>
              </a:tabLst>
            </a:pPr>
            <a:fld id="{E54C7170-4620-43B3-B1CD-53448D0B2961}" type="slidenum">
              <a:rPr b="0" lang="uk-UA" sz="1200" spc="-1" strike="noStrike">
                <a:solidFill>
                  <a:srgbClr val="ece9c6"/>
                </a:solidFill>
                <a:latin typeface="Book Antiqua"/>
                <a:ea typeface="DejaVu Sans"/>
              </a:rPr>
              <a:t>&lt;номер&gt;</a:t>
            </a:fld>
            <a:endParaRPr b="0" lang="uk-UA" sz="1200" spc="-1" strike="noStrike">
              <a:latin typeface="Times New Roman"/>
            </a:endParaRPr>
          </a:p>
        </p:txBody>
      </p:sp>
      <p:sp>
        <p:nvSpPr>
          <p:cNvPr id="57" name="PlaceHolder 6"/>
          <p:cNvSpPr>
            <a:spLocks noGrp="1"/>
          </p:cNvSpPr>
          <p:nvPr>
            <p:ph type="dt" idx="6"/>
          </p:nvPr>
        </p:nvSpPr>
        <p:spPr>
          <a:xfrm>
            <a:off x="360360" y="6161400"/>
            <a:ext cx="2133000" cy="364320"/>
          </a:xfrm>
          <a:prstGeom prst="rect">
            <a:avLst/>
          </a:prstGeom>
          <a:noFill/>
          <a:ln w="0">
            <a:noFill/>
          </a:ln>
        </p:spPr>
        <p:txBody>
          <a:bodyPr lIns="90000" rIns="90000" tIns="45000" bIns="45000" anchor="ctr">
            <a:noAutofit/>
          </a:bodyPr>
          <a:lstStyle>
            <a:lvl1pPr indent="0">
              <a:buNone/>
              <a:defRPr b="0" lang="uk-UA" sz="1400" spc="-1" strike="noStrike">
                <a:latin typeface="Times New Roman"/>
              </a:defRPr>
            </a:lvl1pPr>
          </a:lstStyle>
          <a:p>
            <a:pPr indent="0">
              <a:buNone/>
            </a:pPr>
            <a:r>
              <a:rPr b="0" lang="uk-UA" sz="1400" spc="-1" strike="noStrike">
                <a:latin typeface="Times New Roman"/>
              </a:rPr>
              <a:t>&lt;дата/час&gt;</a:t>
            </a:r>
            <a:endParaRPr b="0" lang="uk-UA" sz="14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fbf3f2"/>
            </a:gs>
            <a:gs pos="100000">
              <a:srgbClr val="df9787"/>
            </a:gs>
          </a:gsLst>
          <a:lin ang="5400000"/>
        </a:gradFill>
      </p:bgPr>
    </p:bg>
    <p:spTree>
      <p:nvGrpSpPr>
        <p:cNvPr id="1" name=""/>
        <p:cNvGrpSpPr/>
        <p:nvPr/>
      </p:nvGrpSpPr>
      <p:grpSpPr>
        <a:xfrm>
          <a:off x="0" y="0"/>
          <a:ext cx="0" cy="0"/>
          <a:chOff x="0" y="0"/>
          <a:chExt cx="0" cy="0"/>
        </a:xfrm>
      </p:grpSpPr>
      <p:sp>
        <p:nvSpPr>
          <p:cNvPr id="94" name="Rectangle 6"/>
          <p:cNvSpPr/>
          <p:nvPr/>
        </p:nvSpPr>
        <p:spPr>
          <a:xfrm>
            <a:off x="0" y="0"/>
            <a:ext cx="9143280" cy="685728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sp>
        <p:nvSpPr>
          <p:cNvPr id="9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r>
              <a:rPr b="0" lang="ru-RU" sz="4400" spc="-1" strike="noStrike">
                <a:solidFill>
                  <a:srgbClr val="000000"/>
                </a:solidFill>
                <a:latin typeface="Arial"/>
              </a:rPr>
              <a:t>Для правки тексту заголовка клацніть мишею</a:t>
            </a:r>
            <a:endParaRPr b="0" lang="ru-RU" sz="4400" spc="-1" strike="noStrike">
              <a:solidFill>
                <a:srgbClr val="000000"/>
              </a:solidFill>
              <a:latin typeface="Arial"/>
            </a:endParaRPr>
          </a:p>
        </p:txBody>
      </p:sp>
      <p:sp>
        <p:nvSpPr>
          <p:cNvPr id="96" name="PlaceHolder 2"/>
          <p:cNvSpPr>
            <a:spLocks noGrp="1"/>
          </p:cNvSpPr>
          <p:nvPr>
            <p:ph type="body"/>
          </p:nvPr>
        </p:nvSpPr>
        <p:spPr>
          <a:xfrm>
            <a:off x="699120" y="2248200"/>
            <a:ext cx="3778920" cy="3877200"/>
          </a:xfrm>
          <a:prstGeom prst="rect">
            <a:avLst/>
          </a:prstGeom>
          <a:noFill/>
          <a:ln w="0">
            <a:noFill/>
          </a:ln>
        </p:spPr>
        <p:txBody>
          <a:bodyPr lIns="0" rIns="0" tIns="0" bIns="0" anchor="t">
            <a:normAutofit fontScale="71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97" name="PlaceHolder 3"/>
          <p:cNvSpPr>
            <a:spLocks noGrp="1"/>
          </p:cNvSpPr>
          <p:nvPr>
            <p:ph type="body"/>
          </p:nvPr>
        </p:nvSpPr>
        <p:spPr>
          <a:xfrm>
            <a:off x="4667760" y="2248200"/>
            <a:ext cx="3778920" cy="1848960"/>
          </a:xfrm>
          <a:prstGeom prst="rect">
            <a:avLst/>
          </a:prstGeom>
          <a:noFill/>
          <a:ln w="0">
            <a:noFill/>
          </a:ln>
        </p:spPr>
        <p:txBody>
          <a:bodyPr lIns="0" rIns="0" tIns="0" bIns="0" anchor="t">
            <a:normAutofit fontScale="52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98" name="PlaceHolder 4"/>
          <p:cNvSpPr>
            <a:spLocks noGrp="1"/>
          </p:cNvSpPr>
          <p:nvPr>
            <p:ph type="body"/>
          </p:nvPr>
        </p:nvSpPr>
        <p:spPr>
          <a:xfrm>
            <a:off x="4667760" y="4273560"/>
            <a:ext cx="3778920" cy="1848960"/>
          </a:xfrm>
          <a:prstGeom prst="rect">
            <a:avLst/>
          </a:prstGeom>
          <a:noFill/>
          <a:ln w="0">
            <a:noFill/>
          </a:ln>
        </p:spPr>
        <p:txBody>
          <a:bodyPr lIns="0" rIns="0" tIns="0" bIns="0" anchor="t">
            <a:normAutofit fontScale="52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99" name="PlaceHolder 5"/>
          <p:cNvSpPr>
            <a:spLocks noGrp="1"/>
          </p:cNvSpPr>
          <p:nvPr>
            <p:ph type="ftr" idx="7"/>
          </p:nvPr>
        </p:nvSpPr>
        <p:spPr>
          <a:xfrm>
            <a:off x="3124080" y="6161400"/>
            <a:ext cx="2894760" cy="364320"/>
          </a:xfrm>
          <a:prstGeom prst="rect">
            <a:avLst/>
          </a:prstGeom>
          <a:noFill/>
          <a:ln w="0">
            <a:noFill/>
          </a:ln>
        </p:spPr>
        <p:txBody>
          <a:bodyPr lIns="90000" rIns="90000" tIns="45000" bIns="45000" anchor="ctr">
            <a:noAutofit/>
          </a:bodyPr>
          <a:lstStyle>
            <a:lvl1pPr indent="0" algn="ctr">
              <a:lnSpc>
                <a:spcPct val="100000"/>
              </a:lnSpc>
              <a:buNone/>
              <a:tabLst>
                <a:tab algn="l" pos="0"/>
              </a:tabLst>
              <a:defRPr b="0" lang="uk-UA" sz="1400" spc="-1" strike="noStrike">
                <a:solidFill>
                  <a:srgbClr val="000000"/>
                </a:solidFill>
                <a:latin typeface="Times New Roman"/>
                <a:ea typeface="DejaVu Sans"/>
              </a:defRPr>
            </a:lvl1pPr>
          </a:lstStyle>
          <a:p>
            <a:pPr indent="0" algn="ctr">
              <a:lnSpc>
                <a:spcPct val="100000"/>
              </a:lnSpc>
              <a:buNone/>
              <a:tabLst>
                <a:tab algn="l" pos="0"/>
              </a:tabLst>
            </a:pPr>
            <a:r>
              <a:rPr b="0" lang="uk-UA" sz="1400" spc="-1" strike="noStrike">
                <a:solidFill>
                  <a:srgbClr val="000000"/>
                </a:solidFill>
                <a:latin typeface="Times New Roman"/>
                <a:ea typeface="DejaVu Sans"/>
              </a:rPr>
              <a:t>&lt;нижній колонтитул&gt;</a:t>
            </a:r>
            <a:endParaRPr b="0" lang="uk-UA" sz="1400" spc="-1" strike="noStrike">
              <a:latin typeface="Times New Roman"/>
            </a:endParaRPr>
          </a:p>
        </p:txBody>
      </p:sp>
      <p:sp>
        <p:nvSpPr>
          <p:cNvPr id="100" name="PlaceHolder 6"/>
          <p:cNvSpPr>
            <a:spLocks noGrp="1"/>
          </p:cNvSpPr>
          <p:nvPr>
            <p:ph type="sldNum" idx="8"/>
          </p:nvPr>
        </p:nvSpPr>
        <p:spPr>
          <a:xfrm>
            <a:off x="6639120" y="6161400"/>
            <a:ext cx="2133000" cy="364320"/>
          </a:xfrm>
          <a:prstGeom prst="rect">
            <a:avLst/>
          </a:prstGeom>
          <a:noFill/>
          <a:ln w="0">
            <a:noFill/>
          </a:ln>
        </p:spPr>
        <p:txBody>
          <a:bodyPr lIns="90000" rIns="90000" tIns="45000" bIns="45000" anchor="ctr">
            <a:noAutofit/>
          </a:bodyPr>
          <a:lstStyle>
            <a:lvl1pPr indent="0" algn="r">
              <a:lnSpc>
                <a:spcPct val="100000"/>
              </a:lnSpc>
              <a:buNone/>
              <a:tabLst>
                <a:tab algn="l" pos="0"/>
              </a:tabLst>
              <a:defRPr b="0" lang="ru-RU" sz="1200" spc="-1" strike="noStrike">
                <a:solidFill>
                  <a:srgbClr val="ece9c6"/>
                </a:solidFill>
                <a:latin typeface="Book Antiqua"/>
                <a:ea typeface="DejaVu Sans"/>
              </a:defRPr>
            </a:lvl1pPr>
          </a:lstStyle>
          <a:p>
            <a:pPr indent="0" algn="r">
              <a:lnSpc>
                <a:spcPct val="100000"/>
              </a:lnSpc>
              <a:buNone/>
              <a:tabLst>
                <a:tab algn="l" pos="0"/>
              </a:tabLst>
            </a:pPr>
            <a:fld id="{F02EA31E-AD96-4343-91DD-C067F5147098}" type="slidenum">
              <a:rPr b="0" lang="ru-RU" sz="1200" spc="-1" strike="noStrike">
                <a:solidFill>
                  <a:srgbClr val="ece9c6"/>
                </a:solidFill>
                <a:latin typeface="Book Antiqua"/>
                <a:ea typeface="DejaVu Sans"/>
              </a:rPr>
              <a:t>&lt;номер&gt;</a:t>
            </a:fld>
            <a:endParaRPr b="0" lang="uk-UA" sz="1200" spc="-1" strike="noStrike">
              <a:latin typeface="Times New Roman"/>
            </a:endParaRPr>
          </a:p>
        </p:txBody>
      </p:sp>
      <p:sp>
        <p:nvSpPr>
          <p:cNvPr id="101" name="PlaceHolder 7"/>
          <p:cNvSpPr>
            <a:spLocks noGrp="1"/>
          </p:cNvSpPr>
          <p:nvPr>
            <p:ph type="dt" idx="9"/>
          </p:nvPr>
        </p:nvSpPr>
        <p:spPr>
          <a:xfrm>
            <a:off x="360360" y="6161400"/>
            <a:ext cx="2133000" cy="364320"/>
          </a:xfrm>
          <a:prstGeom prst="rect">
            <a:avLst/>
          </a:prstGeom>
          <a:noFill/>
          <a:ln w="0">
            <a:noFill/>
          </a:ln>
        </p:spPr>
        <p:txBody>
          <a:bodyPr lIns="90000" rIns="90000" tIns="45000" bIns="45000" anchor="ctr">
            <a:noAutofit/>
          </a:bodyPr>
          <a:lstStyle>
            <a:lvl1pPr indent="0">
              <a:buNone/>
              <a:defRPr b="0" lang="uk-UA" sz="1400" spc="-1" strike="noStrike">
                <a:latin typeface="Times New Roman"/>
              </a:defRPr>
            </a:lvl1pPr>
          </a:lstStyle>
          <a:p>
            <a:pPr indent="0">
              <a:buNone/>
            </a:pPr>
            <a:r>
              <a:rPr b="0" lang="uk-UA" sz="1400" spc="-1" strike="noStrike">
                <a:latin typeface="Times New Roman"/>
              </a:rPr>
              <a:t>&lt;дата/час&gt;</a:t>
            </a:r>
            <a:endParaRPr b="0" lang="uk-UA" sz="14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fbf3f2"/>
            </a:gs>
            <a:gs pos="100000">
              <a:srgbClr val="df9787"/>
            </a:gs>
          </a:gsLst>
          <a:lin ang="5400000"/>
        </a:gradFill>
      </p:bgPr>
    </p:bg>
    <p:spTree>
      <p:nvGrpSpPr>
        <p:cNvPr id="1" name=""/>
        <p:cNvGrpSpPr/>
        <p:nvPr/>
      </p:nvGrpSpPr>
      <p:grpSpPr>
        <a:xfrm>
          <a:off x="0" y="0"/>
          <a:ext cx="0" cy="0"/>
          <a:chOff x="0" y="0"/>
          <a:chExt cx="0" cy="0"/>
        </a:xfrm>
      </p:grpSpPr>
      <p:sp>
        <p:nvSpPr>
          <p:cNvPr id="138" name="Rectangle 6"/>
          <p:cNvSpPr/>
          <p:nvPr/>
        </p:nvSpPr>
        <p:spPr>
          <a:xfrm>
            <a:off x="0" y="0"/>
            <a:ext cx="9143280" cy="685728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grpSp>
        <p:nvGrpSpPr>
          <p:cNvPr id="139" name="Group 11"/>
          <p:cNvGrpSpPr/>
          <p:nvPr/>
        </p:nvGrpSpPr>
        <p:grpSpPr>
          <a:xfrm>
            <a:off x="1172520" y="1392120"/>
            <a:ext cx="6779520" cy="912600"/>
            <a:chOff x="1172520" y="1392120"/>
            <a:chExt cx="6779520" cy="912600"/>
          </a:xfrm>
        </p:grpSpPr>
        <p:sp>
          <p:nvSpPr>
            <p:cNvPr id="140" name="TextBox 12"/>
            <p:cNvSpPr/>
            <p:nvPr/>
          </p:nvSpPr>
          <p:spPr>
            <a:xfrm>
              <a:off x="4152240" y="1392120"/>
              <a:ext cx="866520" cy="91260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pPr>
              <a:r>
                <a:rPr b="0" lang="en-US" sz="5400" spc="-1" strike="noStrike">
                  <a:solidFill>
                    <a:srgbClr val="f4f2dd"/>
                  </a:solidFill>
                  <a:latin typeface="Wingdings"/>
                  <a:ea typeface="DejaVu Sans"/>
                </a:rPr>
                <a:t></a:t>
              </a:r>
              <a:endParaRPr b="0" lang="uk-UA" sz="5400" spc="-1" strike="noStrike">
                <a:latin typeface="Arial"/>
              </a:endParaRPr>
            </a:p>
          </p:txBody>
        </p:sp>
        <p:cxnSp>
          <p:nvCxnSpPr>
            <p:cNvPr id="141" name="Straight Connector 13"/>
            <p:cNvCxnSpPr/>
            <p:nvPr/>
          </p:nvCxnSpPr>
          <p:spPr>
            <a:xfrm flipH="1" flipV="1">
              <a:off x="1172520" y="1936080"/>
              <a:ext cx="3120480" cy="2520"/>
            </a:xfrm>
            <a:prstGeom prst="straightConnector1">
              <a:avLst/>
            </a:prstGeom>
            <a:ln w="0">
              <a:solidFill>
                <a:srgbClr val="f4f2dd"/>
              </a:solidFill>
            </a:ln>
          </p:spPr>
        </p:cxnSp>
        <p:cxnSp>
          <p:nvCxnSpPr>
            <p:cNvPr id="142" name="Straight Connector 14"/>
            <p:cNvCxnSpPr/>
            <p:nvPr/>
          </p:nvCxnSpPr>
          <p:spPr>
            <a:xfrm flipH="1" flipV="1">
              <a:off x="4831920" y="1933200"/>
              <a:ext cx="3120480" cy="2160"/>
            </a:xfrm>
            <a:prstGeom prst="straightConnector1">
              <a:avLst/>
            </a:prstGeom>
            <a:ln w="0">
              <a:solidFill>
                <a:srgbClr val="f4f2dd"/>
              </a:solidFill>
            </a:ln>
          </p:spPr>
        </p:cxnSp>
      </p:grpSp>
      <p:sp>
        <p:nvSpPr>
          <p:cNvPr id="143"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r>
              <a:rPr b="0" lang="ru-RU" sz="4400" spc="-1" strike="noStrike">
                <a:solidFill>
                  <a:srgbClr val="000000"/>
                </a:solidFill>
                <a:latin typeface="Arial"/>
              </a:rPr>
              <a:t>Для правки тексту заголовка клацніть мишею</a:t>
            </a:r>
            <a:endParaRPr b="0" lang="ru-RU" sz="4400" spc="-1" strike="noStrike">
              <a:solidFill>
                <a:srgbClr val="000000"/>
              </a:solidFill>
              <a:latin typeface="Arial"/>
            </a:endParaRPr>
          </a:p>
        </p:txBody>
      </p:sp>
      <p:sp>
        <p:nvSpPr>
          <p:cNvPr id="144" name="PlaceHolder 2"/>
          <p:cNvSpPr>
            <a:spLocks noGrp="1"/>
          </p:cNvSpPr>
          <p:nvPr>
            <p:ph type="body"/>
          </p:nvPr>
        </p:nvSpPr>
        <p:spPr>
          <a:xfrm>
            <a:off x="699120" y="2248200"/>
            <a:ext cx="3778920" cy="1848960"/>
          </a:xfrm>
          <a:prstGeom prst="rect">
            <a:avLst/>
          </a:prstGeom>
          <a:noFill/>
          <a:ln w="0">
            <a:noFill/>
          </a:ln>
        </p:spPr>
        <p:txBody>
          <a:bodyPr lIns="0" rIns="0" tIns="0" bIns="0" anchor="t">
            <a:normAutofit fontScale="52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145" name="PlaceHolder 3"/>
          <p:cNvSpPr>
            <a:spLocks noGrp="1"/>
          </p:cNvSpPr>
          <p:nvPr>
            <p:ph type="body"/>
          </p:nvPr>
        </p:nvSpPr>
        <p:spPr>
          <a:xfrm>
            <a:off x="4667760" y="2248200"/>
            <a:ext cx="3778920" cy="1848960"/>
          </a:xfrm>
          <a:prstGeom prst="rect">
            <a:avLst/>
          </a:prstGeom>
          <a:noFill/>
          <a:ln w="0">
            <a:noFill/>
          </a:ln>
        </p:spPr>
        <p:txBody>
          <a:bodyPr lIns="0" rIns="0" tIns="0" bIns="0" anchor="t">
            <a:normAutofit fontScale="52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146" name="PlaceHolder 4"/>
          <p:cNvSpPr>
            <a:spLocks noGrp="1"/>
          </p:cNvSpPr>
          <p:nvPr>
            <p:ph type="body"/>
          </p:nvPr>
        </p:nvSpPr>
        <p:spPr>
          <a:xfrm>
            <a:off x="699120" y="4273560"/>
            <a:ext cx="7744680" cy="1848960"/>
          </a:xfrm>
          <a:prstGeom prst="rect">
            <a:avLst/>
          </a:prstGeom>
          <a:noFill/>
          <a:ln w="0">
            <a:noFill/>
          </a:ln>
        </p:spPr>
        <p:txBody>
          <a:bodyPr lIns="0" rIns="0" tIns="0" bIns="0" anchor="t">
            <a:normAutofit fontScale="59000"/>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147" name="PlaceHolder 5"/>
          <p:cNvSpPr>
            <a:spLocks noGrp="1"/>
          </p:cNvSpPr>
          <p:nvPr>
            <p:ph type="ftr" idx="10"/>
          </p:nvPr>
        </p:nvSpPr>
        <p:spPr>
          <a:xfrm>
            <a:off x="3124080" y="6161400"/>
            <a:ext cx="2894760" cy="364320"/>
          </a:xfrm>
          <a:prstGeom prst="rect">
            <a:avLst/>
          </a:prstGeom>
          <a:noFill/>
          <a:ln w="0">
            <a:noFill/>
          </a:ln>
        </p:spPr>
        <p:txBody>
          <a:bodyPr lIns="90000" rIns="90000" tIns="45000" bIns="45000" anchor="ctr">
            <a:noAutofit/>
          </a:bodyPr>
          <a:lstStyle>
            <a:lvl1pPr indent="0" algn="ctr">
              <a:lnSpc>
                <a:spcPct val="100000"/>
              </a:lnSpc>
              <a:buNone/>
              <a:tabLst>
                <a:tab algn="l" pos="0"/>
              </a:tabLst>
              <a:defRPr b="0" lang="uk-UA" sz="1400" spc="-1" strike="noStrike">
                <a:solidFill>
                  <a:srgbClr val="000000"/>
                </a:solidFill>
                <a:latin typeface="Times New Roman"/>
                <a:ea typeface="DejaVu Sans"/>
              </a:defRPr>
            </a:lvl1pPr>
          </a:lstStyle>
          <a:p>
            <a:pPr indent="0" algn="ctr">
              <a:lnSpc>
                <a:spcPct val="100000"/>
              </a:lnSpc>
              <a:buNone/>
              <a:tabLst>
                <a:tab algn="l" pos="0"/>
              </a:tabLst>
            </a:pPr>
            <a:r>
              <a:rPr b="0" lang="uk-UA" sz="1400" spc="-1" strike="noStrike">
                <a:solidFill>
                  <a:srgbClr val="000000"/>
                </a:solidFill>
                <a:latin typeface="Times New Roman"/>
                <a:ea typeface="DejaVu Sans"/>
              </a:rPr>
              <a:t>&lt;нижній колонтитул&gt;</a:t>
            </a:r>
            <a:endParaRPr b="0" lang="uk-UA" sz="1400" spc="-1" strike="noStrike">
              <a:latin typeface="Times New Roman"/>
            </a:endParaRPr>
          </a:p>
        </p:txBody>
      </p:sp>
      <p:sp>
        <p:nvSpPr>
          <p:cNvPr id="148" name="PlaceHolder 6"/>
          <p:cNvSpPr>
            <a:spLocks noGrp="1"/>
          </p:cNvSpPr>
          <p:nvPr>
            <p:ph type="sldNum" idx="11"/>
          </p:nvPr>
        </p:nvSpPr>
        <p:spPr>
          <a:xfrm>
            <a:off x="6639120" y="6161400"/>
            <a:ext cx="2133000" cy="364320"/>
          </a:xfrm>
          <a:prstGeom prst="rect">
            <a:avLst/>
          </a:prstGeom>
          <a:noFill/>
          <a:ln w="0">
            <a:noFill/>
          </a:ln>
        </p:spPr>
        <p:txBody>
          <a:bodyPr lIns="90000" rIns="90000" tIns="45000" bIns="45000" anchor="ctr">
            <a:noAutofit/>
          </a:bodyPr>
          <a:lstStyle>
            <a:lvl1pPr indent="0" algn="r">
              <a:lnSpc>
                <a:spcPct val="100000"/>
              </a:lnSpc>
              <a:buNone/>
              <a:tabLst>
                <a:tab algn="l" pos="0"/>
              </a:tabLst>
              <a:defRPr b="0" lang="uk-UA" sz="1200" spc="-1" strike="noStrike">
                <a:solidFill>
                  <a:srgbClr val="ece9c6"/>
                </a:solidFill>
                <a:latin typeface="Book Antiqua"/>
                <a:ea typeface="DejaVu Sans"/>
              </a:defRPr>
            </a:lvl1pPr>
          </a:lstStyle>
          <a:p>
            <a:pPr indent="0" algn="r">
              <a:lnSpc>
                <a:spcPct val="100000"/>
              </a:lnSpc>
              <a:buNone/>
              <a:tabLst>
                <a:tab algn="l" pos="0"/>
              </a:tabLst>
            </a:pPr>
            <a:fld id="{6B6A355F-5D54-46DD-9F82-84C7EC97A6E6}" type="slidenum">
              <a:rPr b="0" lang="uk-UA" sz="1200" spc="-1" strike="noStrike">
                <a:solidFill>
                  <a:srgbClr val="ece9c6"/>
                </a:solidFill>
                <a:latin typeface="Book Antiqua"/>
                <a:ea typeface="DejaVu Sans"/>
              </a:rPr>
              <a:t>&lt;номер&gt;</a:t>
            </a:fld>
            <a:endParaRPr b="0" lang="uk-UA" sz="1200" spc="-1" strike="noStrike">
              <a:latin typeface="Times New Roman"/>
            </a:endParaRPr>
          </a:p>
        </p:txBody>
      </p:sp>
      <p:sp>
        <p:nvSpPr>
          <p:cNvPr id="149" name="PlaceHolder 7"/>
          <p:cNvSpPr>
            <a:spLocks noGrp="1"/>
          </p:cNvSpPr>
          <p:nvPr>
            <p:ph type="dt" idx="12"/>
          </p:nvPr>
        </p:nvSpPr>
        <p:spPr>
          <a:xfrm>
            <a:off x="360360" y="6161400"/>
            <a:ext cx="2133000" cy="364320"/>
          </a:xfrm>
          <a:prstGeom prst="rect">
            <a:avLst/>
          </a:prstGeom>
          <a:noFill/>
          <a:ln w="0">
            <a:noFill/>
          </a:ln>
        </p:spPr>
        <p:txBody>
          <a:bodyPr lIns="90000" rIns="90000" tIns="45000" bIns="45000" anchor="ctr">
            <a:noAutofit/>
          </a:bodyPr>
          <a:lstStyle>
            <a:lvl1pPr indent="0">
              <a:buNone/>
              <a:defRPr b="0" lang="uk-UA" sz="1400" spc="-1" strike="noStrike">
                <a:latin typeface="Times New Roman"/>
              </a:defRPr>
            </a:lvl1pPr>
          </a:lstStyle>
          <a:p>
            <a:pPr indent="0">
              <a:buNone/>
            </a:pPr>
            <a:r>
              <a:rPr b="0" lang="uk-UA" sz="1400" spc="-1" strike="noStrike">
                <a:latin typeface="Times New Roman"/>
              </a:rPr>
              <a:t>&lt;дата/час&gt;</a:t>
            </a:r>
            <a:endParaRPr b="0" lang="uk-UA" sz="14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Lst>
</p:sldMaster>
</file>

<file path=ppt/slideMasters/slideMaster5.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fbf3f2"/>
            </a:gs>
            <a:gs pos="100000">
              <a:srgbClr val="df9787"/>
            </a:gs>
          </a:gsLst>
          <a:lin ang="5400000"/>
        </a:gradFill>
      </p:bgPr>
    </p:bg>
    <p:spTree>
      <p:nvGrpSpPr>
        <p:cNvPr id="1" name=""/>
        <p:cNvGrpSpPr/>
        <p:nvPr/>
      </p:nvGrpSpPr>
      <p:grpSpPr>
        <a:xfrm>
          <a:off x="0" y="0"/>
          <a:ext cx="0" cy="0"/>
          <a:chOff x="0" y="0"/>
          <a:chExt cx="0" cy="0"/>
        </a:xfrm>
      </p:grpSpPr>
      <p:sp>
        <p:nvSpPr>
          <p:cNvPr id="186" name="Rectangle 6"/>
          <p:cNvSpPr/>
          <p:nvPr/>
        </p:nvSpPr>
        <p:spPr>
          <a:xfrm>
            <a:off x="0" y="0"/>
            <a:ext cx="9143280" cy="685728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grpSp>
        <p:nvGrpSpPr>
          <p:cNvPr id="187" name="Group 11"/>
          <p:cNvGrpSpPr/>
          <p:nvPr/>
        </p:nvGrpSpPr>
        <p:grpSpPr>
          <a:xfrm>
            <a:off x="1172520" y="1392120"/>
            <a:ext cx="6779520" cy="912600"/>
            <a:chOff x="1172520" y="1392120"/>
            <a:chExt cx="6779520" cy="912600"/>
          </a:xfrm>
        </p:grpSpPr>
        <p:sp>
          <p:nvSpPr>
            <p:cNvPr id="188" name="TextBox 12"/>
            <p:cNvSpPr/>
            <p:nvPr/>
          </p:nvSpPr>
          <p:spPr>
            <a:xfrm>
              <a:off x="4152240" y="1392120"/>
              <a:ext cx="866520" cy="91260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pPr>
              <a:r>
                <a:rPr b="0" lang="en-US" sz="5400" spc="-1" strike="noStrike">
                  <a:solidFill>
                    <a:srgbClr val="f4f2dd"/>
                  </a:solidFill>
                  <a:latin typeface="Wingdings"/>
                  <a:ea typeface="DejaVu Sans"/>
                </a:rPr>
                <a:t></a:t>
              </a:r>
              <a:endParaRPr b="0" lang="uk-UA" sz="5400" spc="-1" strike="noStrike">
                <a:latin typeface="Arial"/>
              </a:endParaRPr>
            </a:p>
          </p:txBody>
        </p:sp>
        <p:cxnSp>
          <p:nvCxnSpPr>
            <p:cNvPr id="189" name="Straight Connector 13"/>
            <p:cNvCxnSpPr/>
            <p:nvPr/>
          </p:nvCxnSpPr>
          <p:spPr>
            <a:xfrm flipH="1" flipV="1">
              <a:off x="1172520" y="1936080"/>
              <a:ext cx="3120480" cy="2520"/>
            </a:xfrm>
            <a:prstGeom prst="straightConnector1">
              <a:avLst/>
            </a:prstGeom>
            <a:ln w="0">
              <a:solidFill>
                <a:srgbClr val="f4f2dd"/>
              </a:solidFill>
            </a:ln>
          </p:spPr>
        </p:cxnSp>
        <p:cxnSp>
          <p:nvCxnSpPr>
            <p:cNvPr id="190" name="Straight Connector 14"/>
            <p:cNvCxnSpPr/>
            <p:nvPr/>
          </p:nvCxnSpPr>
          <p:spPr>
            <a:xfrm flipH="1" flipV="1">
              <a:off x="4831920" y="1933200"/>
              <a:ext cx="3120480" cy="2160"/>
            </a:xfrm>
            <a:prstGeom prst="straightConnector1">
              <a:avLst/>
            </a:prstGeom>
            <a:ln w="0">
              <a:solidFill>
                <a:srgbClr val="f4f2dd"/>
              </a:solidFill>
            </a:ln>
          </p:spPr>
        </p:cxnSp>
      </p:grpSp>
      <p:sp>
        <p:nvSpPr>
          <p:cNvPr id="191"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buNone/>
            </a:pPr>
            <a:r>
              <a:rPr b="0" lang="ru-RU" sz="4400" spc="-1" strike="noStrike">
                <a:solidFill>
                  <a:srgbClr val="000000"/>
                </a:solidFill>
                <a:latin typeface="Arial"/>
              </a:rPr>
              <a:t>Для правки тексту заголовка клацніть мишею</a:t>
            </a:r>
            <a:endParaRPr b="0" lang="ru-RU" sz="4400" spc="-1" strike="noStrike">
              <a:solidFill>
                <a:srgbClr val="000000"/>
              </a:solidFill>
              <a:latin typeface="Arial"/>
            </a:endParaRPr>
          </a:p>
        </p:txBody>
      </p:sp>
      <p:sp>
        <p:nvSpPr>
          <p:cNvPr id="192" name="PlaceHolder 2"/>
          <p:cNvSpPr>
            <a:spLocks noGrp="1"/>
          </p:cNvSpPr>
          <p:nvPr>
            <p:ph type="body"/>
          </p:nvPr>
        </p:nvSpPr>
        <p:spPr>
          <a:xfrm>
            <a:off x="699120" y="2248200"/>
            <a:ext cx="7744680" cy="3877200"/>
          </a:xfrm>
          <a:prstGeom prst="rect">
            <a:avLst/>
          </a:prstGeom>
          <a:noFill/>
          <a:ln w="0">
            <a:noFill/>
          </a:ln>
        </p:spPr>
        <p:txBody>
          <a:bodyPr lIns="0" rIns="0" tIns="0" bIns="0" anchor="t">
            <a:normAutofit/>
          </a:bodyPr>
          <a:p>
            <a:pPr marL="432000" indent="-324000">
              <a:lnSpc>
                <a:spcPct val="90000"/>
              </a:lnSpc>
              <a:spcBef>
                <a:spcPts val="1417"/>
              </a:spcBef>
              <a:buClr>
                <a:srgbClr val="000000"/>
              </a:buClr>
              <a:buSzPct val="45000"/>
              <a:buFont typeface="Wingdings" charset="2"/>
              <a:buChar char=""/>
            </a:pPr>
            <a:r>
              <a:rPr b="0" lang="ru-RU" sz="2800" spc="-1" strike="noStrike">
                <a:solidFill>
                  <a:srgbClr val="000000"/>
                </a:solidFill>
                <a:latin typeface="Arial"/>
              </a:rPr>
              <a:t>Для редагування структури клацніть мишею</a:t>
            </a:r>
            <a:endParaRPr b="0" lang="ru-RU" sz="2800" spc="-1" strike="noStrike">
              <a:solidFill>
                <a:srgbClr val="000000"/>
              </a:solidFill>
              <a:latin typeface="Arial"/>
            </a:endParaRPr>
          </a:p>
          <a:p>
            <a:pPr lvl="1" marL="864000" indent="-324000">
              <a:lnSpc>
                <a:spcPct val="90000"/>
              </a:lnSpc>
              <a:spcBef>
                <a:spcPts val="1134"/>
              </a:spcBef>
              <a:buClr>
                <a:srgbClr val="000000"/>
              </a:buClr>
              <a:buSzPct val="75000"/>
              <a:buFont typeface="Symbol" charset="2"/>
              <a:buChar char=""/>
            </a:pPr>
            <a:r>
              <a:rPr b="0" lang="ru-RU" sz="2800" spc="-1" strike="noStrike">
                <a:solidFill>
                  <a:srgbClr val="000000"/>
                </a:solidFill>
                <a:latin typeface="Arial"/>
              </a:rPr>
              <a:t>Другий рівень структури</a:t>
            </a:r>
            <a:endParaRPr b="0" lang="ru-RU" sz="2800" spc="-1" strike="noStrike">
              <a:solidFill>
                <a:srgbClr val="000000"/>
              </a:solidFill>
              <a:latin typeface="Arial"/>
            </a:endParaRPr>
          </a:p>
          <a:p>
            <a:pPr lvl="2" marL="1296000" indent="-288000">
              <a:lnSpc>
                <a:spcPct val="90000"/>
              </a:lnSpc>
              <a:spcBef>
                <a:spcPts val="850"/>
              </a:spcBef>
              <a:buClr>
                <a:srgbClr val="000000"/>
              </a:buClr>
              <a:buSzPct val="45000"/>
              <a:buFont typeface="Wingdings" charset="2"/>
              <a:buChar char=""/>
            </a:pPr>
            <a:r>
              <a:rPr b="0" lang="ru-RU" sz="2800" spc="-1" strike="noStrike">
                <a:solidFill>
                  <a:srgbClr val="000000"/>
                </a:solidFill>
                <a:latin typeface="Arial"/>
              </a:rPr>
              <a:t>Третій рівень структури</a:t>
            </a:r>
            <a:endParaRPr b="0" lang="ru-RU" sz="2800" spc="-1" strike="noStrike">
              <a:solidFill>
                <a:srgbClr val="000000"/>
              </a:solidFill>
              <a:latin typeface="Arial"/>
            </a:endParaRPr>
          </a:p>
          <a:p>
            <a:pPr lvl="3" marL="1728000" indent="-216000">
              <a:lnSpc>
                <a:spcPct val="90000"/>
              </a:lnSpc>
              <a:spcBef>
                <a:spcPts val="567"/>
              </a:spcBef>
              <a:buClr>
                <a:srgbClr val="000000"/>
              </a:buClr>
              <a:buSzPct val="75000"/>
              <a:buFont typeface="Symbol" charset="2"/>
              <a:buChar char=""/>
            </a:pPr>
            <a:r>
              <a:rPr b="0" lang="ru-RU" sz="2800" spc="-1" strike="noStrike">
                <a:solidFill>
                  <a:srgbClr val="000000"/>
                </a:solidFill>
                <a:latin typeface="Arial"/>
              </a:rPr>
              <a:t>Четвертий рівень структури</a:t>
            </a:r>
            <a:endParaRPr b="0" lang="ru-RU" sz="2800" spc="-1" strike="noStrike">
              <a:solidFill>
                <a:srgbClr val="000000"/>
              </a:solidFill>
              <a:latin typeface="Arial"/>
            </a:endParaRPr>
          </a:p>
          <a:p>
            <a:pPr lvl="4" marL="2160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П'ятий рівень структури</a:t>
            </a:r>
            <a:endParaRPr b="0" lang="ru-RU" sz="2800" spc="-1" strike="noStrike">
              <a:solidFill>
                <a:srgbClr val="000000"/>
              </a:solidFill>
              <a:latin typeface="Arial"/>
            </a:endParaRPr>
          </a:p>
          <a:p>
            <a:pPr lvl="5" marL="2592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Шостий рівень структури</a:t>
            </a:r>
            <a:endParaRPr b="0" lang="ru-RU" sz="2800" spc="-1" strike="noStrike">
              <a:solidFill>
                <a:srgbClr val="000000"/>
              </a:solidFill>
              <a:latin typeface="Arial"/>
            </a:endParaRPr>
          </a:p>
          <a:p>
            <a:pPr lvl="6" marL="3024000" indent="-216000">
              <a:lnSpc>
                <a:spcPct val="90000"/>
              </a:lnSpc>
              <a:spcBef>
                <a:spcPts val="283"/>
              </a:spcBef>
              <a:buClr>
                <a:srgbClr val="000000"/>
              </a:buClr>
              <a:buSzPct val="45000"/>
              <a:buFont typeface="Wingdings" charset="2"/>
              <a:buChar char=""/>
            </a:pPr>
            <a:r>
              <a:rPr b="0" lang="ru-RU" sz="2800" spc="-1" strike="noStrike">
                <a:solidFill>
                  <a:srgbClr val="000000"/>
                </a:solidFill>
                <a:latin typeface="Arial"/>
              </a:rPr>
              <a:t>Сьомий рівень структури</a:t>
            </a:r>
            <a:endParaRPr b="0" lang="ru-RU" sz="2800" spc="-1" strike="noStrike">
              <a:solidFill>
                <a:srgbClr val="000000"/>
              </a:solidFill>
              <a:latin typeface="Arial"/>
            </a:endParaRPr>
          </a:p>
        </p:txBody>
      </p:sp>
      <p:sp>
        <p:nvSpPr>
          <p:cNvPr id="193" name="PlaceHolder 3"/>
          <p:cNvSpPr>
            <a:spLocks noGrp="1"/>
          </p:cNvSpPr>
          <p:nvPr>
            <p:ph type="ftr" idx="13"/>
          </p:nvPr>
        </p:nvSpPr>
        <p:spPr>
          <a:xfrm>
            <a:off x="3124080" y="6161400"/>
            <a:ext cx="2894760" cy="364320"/>
          </a:xfrm>
          <a:prstGeom prst="rect">
            <a:avLst/>
          </a:prstGeom>
          <a:noFill/>
          <a:ln w="0">
            <a:noFill/>
          </a:ln>
        </p:spPr>
        <p:txBody>
          <a:bodyPr lIns="90000" rIns="90000" tIns="45000" bIns="45000" anchor="ctr">
            <a:noAutofit/>
          </a:bodyPr>
          <a:lstStyle>
            <a:lvl1pPr indent="0" algn="ctr">
              <a:lnSpc>
                <a:spcPct val="100000"/>
              </a:lnSpc>
              <a:buNone/>
              <a:tabLst>
                <a:tab algn="l" pos="0"/>
              </a:tabLst>
              <a:defRPr b="0" lang="uk-UA" sz="1400" spc="-1" strike="noStrike">
                <a:solidFill>
                  <a:srgbClr val="000000"/>
                </a:solidFill>
                <a:latin typeface="Times New Roman"/>
                <a:ea typeface="DejaVu Sans"/>
              </a:defRPr>
            </a:lvl1pPr>
          </a:lstStyle>
          <a:p>
            <a:pPr indent="0" algn="ctr">
              <a:lnSpc>
                <a:spcPct val="100000"/>
              </a:lnSpc>
              <a:buNone/>
              <a:tabLst>
                <a:tab algn="l" pos="0"/>
              </a:tabLst>
            </a:pPr>
            <a:r>
              <a:rPr b="0" lang="uk-UA" sz="1400" spc="-1" strike="noStrike">
                <a:solidFill>
                  <a:srgbClr val="000000"/>
                </a:solidFill>
                <a:latin typeface="Times New Roman"/>
                <a:ea typeface="DejaVu Sans"/>
              </a:rPr>
              <a:t>&lt;нижній колонтитул&gt;</a:t>
            </a:r>
            <a:endParaRPr b="0" lang="uk-UA" sz="1400" spc="-1" strike="noStrike">
              <a:latin typeface="Times New Roman"/>
            </a:endParaRPr>
          </a:p>
        </p:txBody>
      </p:sp>
      <p:sp>
        <p:nvSpPr>
          <p:cNvPr id="194" name="PlaceHolder 4"/>
          <p:cNvSpPr>
            <a:spLocks noGrp="1"/>
          </p:cNvSpPr>
          <p:nvPr>
            <p:ph type="sldNum" idx="14"/>
          </p:nvPr>
        </p:nvSpPr>
        <p:spPr>
          <a:xfrm>
            <a:off x="6639120" y="6161400"/>
            <a:ext cx="2133000" cy="364320"/>
          </a:xfrm>
          <a:prstGeom prst="rect">
            <a:avLst/>
          </a:prstGeom>
          <a:noFill/>
          <a:ln w="0">
            <a:noFill/>
          </a:ln>
        </p:spPr>
        <p:txBody>
          <a:bodyPr lIns="90000" rIns="90000" tIns="45000" bIns="45000" anchor="ctr">
            <a:noAutofit/>
          </a:bodyPr>
          <a:lstStyle>
            <a:lvl1pPr indent="0" algn="r">
              <a:lnSpc>
                <a:spcPct val="100000"/>
              </a:lnSpc>
              <a:buNone/>
              <a:tabLst>
                <a:tab algn="l" pos="0"/>
              </a:tabLst>
              <a:defRPr b="0" lang="uk-UA" sz="1200" spc="-1" strike="noStrike">
                <a:solidFill>
                  <a:srgbClr val="ece9c6"/>
                </a:solidFill>
                <a:latin typeface="Book Antiqua"/>
                <a:ea typeface="DejaVu Sans"/>
              </a:defRPr>
            </a:lvl1pPr>
          </a:lstStyle>
          <a:p>
            <a:pPr indent="0" algn="r">
              <a:lnSpc>
                <a:spcPct val="100000"/>
              </a:lnSpc>
              <a:buNone/>
              <a:tabLst>
                <a:tab algn="l" pos="0"/>
              </a:tabLst>
            </a:pPr>
            <a:fld id="{4797E3FD-5338-40BB-869B-E70FE51CCF65}" type="slidenum">
              <a:rPr b="0" lang="uk-UA" sz="1200" spc="-1" strike="noStrike">
                <a:solidFill>
                  <a:srgbClr val="ece9c6"/>
                </a:solidFill>
                <a:latin typeface="Book Antiqua"/>
                <a:ea typeface="DejaVu Sans"/>
              </a:rPr>
              <a:t>&lt;номер&gt;</a:t>
            </a:fld>
            <a:endParaRPr b="0" lang="uk-UA" sz="1200" spc="-1" strike="noStrike">
              <a:latin typeface="Times New Roman"/>
            </a:endParaRPr>
          </a:p>
        </p:txBody>
      </p:sp>
      <p:sp>
        <p:nvSpPr>
          <p:cNvPr id="195" name="PlaceHolder 5"/>
          <p:cNvSpPr>
            <a:spLocks noGrp="1"/>
          </p:cNvSpPr>
          <p:nvPr>
            <p:ph type="dt" idx="15"/>
          </p:nvPr>
        </p:nvSpPr>
        <p:spPr>
          <a:xfrm>
            <a:off x="360360" y="6161400"/>
            <a:ext cx="2133000" cy="364320"/>
          </a:xfrm>
          <a:prstGeom prst="rect">
            <a:avLst/>
          </a:prstGeom>
          <a:noFill/>
          <a:ln w="0">
            <a:noFill/>
          </a:ln>
        </p:spPr>
        <p:txBody>
          <a:bodyPr lIns="90000" rIns="90000" tIns="45000" bIns="45000" anchor="ctr">
            <a:noAutofit/>
          </a:bodyPr>
          <a:lstStyle>
            <a:lvl1pPr indent="0">
              <a:buNone/>
              <a:defRPr b="0" lang="uk-UA" sz="1400" spc="-1" strike="noStrike">
                <a:latin typeface="Times New Roman"/>
              </a:defRPr>
            </a:lvl1pPr>
          </a:lstStyle>
          <a:p>
            <a:pPr indent="0">
              <a:buNone/>
            </a:pPr>
            <a:r>
              <a:rPr b="0" lang="uk-UA" sz="1400" spc="-1" strike="noStrike">
                <a:latin typeface="Times New Roman"/>
              </a:rPr>
              <a:t>&lt;дата/час&gt;</a:t>
            </a:r>
            <a:endParaRPr b="0" lang="uk-UA" sz="14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3.jpeg"/><Relationship Id="rId3" Type="http://schemas.openxmlformats.org/officeDocument/2006/relationships/slideLayout" Target="../slideLayouts/slideLayout3.xml"/>
</Relationships>
</file>

<file path=ppt/slides/_rels/slide2.xml.rels><?xml version="1.0" encoding="UTF-8"?>
<Relationships xmlns="http://schemas.openxmlformats.org/package/2006/relationships"><Relationship Id="rId1" Type="http://schemas.openxmlformats.org/officeDocument/2006/relationships/image" Target="../media/image4.jpeg"/><Relationship Id="rId2" Type="http://schemas.openxmlformats.org/officeDocument/2006/relationships/slideLayout" Target="../slideLayouts/slideLayout16.xml"/>
</Relationships>
</file>

<file path=ppt/slides/_rels/slide3.xml.rels><?xml version="1.0" encoding="UTF-8"?>
<Relationships xmlns="http://schemas.openxmlformats.org/package/2006/relationships"><Relationship Id="rId1" Type="http://schemas.openxmlformats.org/officeDocument/2006/relationships/image" Target="../media/image5.jpeg"/><Relationship Id="rId2" Type="http://schemas.openxmlformats.org/officeDocument/2006/relationships/image" Target="../media/image6.jpeg"/><Relationship Id="rId3" Type="http://schemas.openxmlformats.org/officeDocument/2006/relationships/slideLayout" Target="../slideLayouts/slideLayout25.xml"/>
</Relationships>
</file>

<file path=ppt/slides/_rels/slide4.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45.xml"/>
</Relationships>
</file>

<file path=ppt/slides/_rels/slide5.xml.rels><?xml version="1.0" encoding="UTF-8"?>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49.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32" name="PlaceHolder 1"/>
          <p:cNvSpPr>
            <a:spLocks noGrp="1"/>
          </p:cNvSpPr>
          <p:nvPr>
            <p:ph type="title"/>
          </p:nvPr>
        </p:nvSpPr>
        <p:spPr>
          <a:xfrm>
            <a:off x="1403640" y="260640"/>
            <a:ext cx="6400080" cy="3167640"/>
          </a:xfrm>
          <a:prstGeom prst="rect">
            <a:avLst/>
          </a:prstGeom>
          <a:noFill/>
          <a:ln w="0">
            <a:noFill/>
          </a:ln>
        </p:spPr>
        <p:txBody>
          <a:bodyPr lIns="0" rIns="0" tIns="0" bIns="0" anchor="b">
            <a:normAutofit fontScale="86000"/>
          </a:bodyPr>
          <a:p>
            <a:pPr indent="0" algn="ctr">
              <a:lnSpc>
                <a:spcPct val="100000"/>
              </a:lnSpc>
              <a:buNone/>
            </a:pPr>
            <a:br>
              <a:rPr sz="5400"/>
            </a:br>
            <a:r>
              <a:rPr b="0" lang="uk-UA" sz="2200" spc="-1" strike="noStrike">
                <a:solidFill>
                  <a:srgbClr val="000000"/>
                </a:solidFill>
                <a:latin typeface="Book Antiqua"/>
                <a:ea typeface="DejaVu Sans"/>
              </a:rPr>
              <a:t>Херсонський державний університет</a:t>
            </a:r>
            <a:br>
              <a:rPr sz="2200"/>
            </a:br>
            <a:r>
              <a:rPr b="0" lang="uk-UA" sz="2200" spc="-1" strike="noStrike">
                <a:solidFill>
                  <a:srgbClr val="000000"/>
                </a:solidFill>
                <a:latin typeface="Book Antiqua"/>
                <a:ea typeface="DejaVu Sans"/>
              </a:rPr>
              <a:t>кафедра медицини</a:t>
            </a:r>
            <a:br>
              <a:rPr sz="5400"/>
            </a:br>
            <a:br>
              <a:rPr sz="5400"/>
            </a:br>
            <a:r>
              <a:rPr b="0" lang="ru-RU" sz="4400" spc="-1" strike="noStrike">
                <a:solidFill>
                  <a:srgbClr val="000000"/>
                </a:solidFill>
                <a:latin typeface="Arial"/>
                <a:ea typeface="DejaVu Sans"/>
              </a:rPr>
              <a:t>Актуальні питання нефрології</a:t>
            </a:r>
            <a:endParaRPr b="0" lang="ru-RU" sz="4400" spc="-1" strike="noStrike">
              <a:solidFill>
                <a:srgbClr val="000000"/>
              </a:solidFill>
              <a:latin typeface="Arial"/>
            </a:endParaRPr>
          </a:p>
        </p:txBody>
      </p:sp>
      <p:pic>
        <p:nvPicPr>
          <p:cNvPr id="233" name="Рисунок 4" descr=""/>
          <p:cNvPicPr/>
          <p:nvPr/>
        </p:nvPicPr>
        <p:blipFill>
          <a:blip r:embed="rId1"/>
          <a:stretch/>
        </p:blipFill>
        <p:spPr>
          <a:xfrm>
            <a:off x="539640" y="4365000"/>
            <a:ext cx="2591640" cy="2015640"/>
          </a:xfrm>
          <a:prstGeom prst="rect">
            <a:avLst/>
          </a:prstGeom>
          <a:ln w="0">
            <a:noFill/>
          </a:ln>
        </p:spPr>
      </p:pic>
      <p:pic>
        <p:nvPicPr>
          <p:cNvPr id="234" name="Рисунок 3" descr=""/>
          <p:cNvPicPr/>
          <p:nvPr/>
        </p:nvPicPr>
        <p:blipFill>
          <a:blip r:embed="rId2"/>
          <a:stretch/>
        </p:blipFill>
        <p:spPr>
          <a:xfrm>
            <a:off x="5527800" y="4365000"/>
            <a:ext cx="3020040" cy="2015640"/>
          </a:xfrm>
          <a:prstGeom prst="rect">
            <a:avLst/>
          </a:prstGeom>
          <a:ln w="0">
            <a:noFill/>
          </a:ln>
        </p:spPr>
      </p:pic>
    </p:spTree>
  </p:cSld>
  <mc:AlternateContent>
    <mc:Choice Requires="p14">
      <p:transition spd="slow" p14:dur="1200"/>
    </mc:Choice>
    <mc:Fallback>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nodeType="clickEffect" fill="hold" presetClass="emph" presetID="26">
                                  <p:stCondLst>
                                    <p:cond delay="0"/>
                                  </p:stCondLst>
                                  <p:childTnLst>
                                    <p:animEffect filter="fade" transition="out">
                                      <p:cBhvr additive="repl">
                                        <p:cTn id="6" dur="500"/>
                                        <p:tgtEl>
                                          <p:spTgt spid="232"/>
                                        </p:tgtEl>
                                      </p:cBhvr>
                                    </p:animEffect>
                                    <p:animScale>
                                      <p:cBhvr>
                                        <p:cTn id="7" dur="250" autoRev="1" fill="hold"/>
                                        <p:tgtEl>
                                          <p:spTgt spid="232"/>
                                        </p:tgtEl>
                                      </p:cBhvr>
                                      <p:by x="105000" y="105000"/>
                                    </p:animScale>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35" name="PlaceHolder 1"/>
          <p:cNvSpPr>
            <a:spLocks noGrp="1"/>
          </p:cNvSpPr>
          <p:nvPr>
            <p:ph type="title"/>
          </p:nvPr>
        </p:nvSpPr>
        <p:spPr>
          <a:xfrm>
            <a:off x="688320" y="570240"/>
            <a:ext cx="7755480" cy="1053360"/>
          </a:xfrm>
          <a:prstGeom prst="rect">
            <a:avLst/>
          </a:prstGeom>
          <a:noFill/>
          <a:ln w="0">
            <a:noFill/>
          </a:ln>
        </p:spPr>
        <p:txBody>
          <a:bodyPr lIns="0" rIns="0" tIns="0" bIns="0" anchor="ctr">
            <a:noAutofit/>
          </a:bodyPr>
          <a:p>
            <a:pPr indent="0" algn="ctr">
              <a:lnSpc>
                <a:spcPct val="100000"/>
              </a:lnSpc>
              <a:buNone/>
              <a:tabLst>
                <a:tab algn="l" pos="0"/>
              </a:tabLst>
            </a:pPr>
            <a:r>
              <a:rPr b="1" lang="ru-RU" sz="5400" spc="-1" strike="noStrike">
                <a:solidFill>
                  <a:srgbClr val="ffffff"/>
                </a:solidFill>
                <a:latin typeface="Book Antiqua"/>
                <a:ea typeface="DejaVu Sans"/>
              </a:rPr>
              <a:t>мета:</a:t>
            </a:r>
            <a:endParaRPr b="0" lang="ru-RU" sz="5400" spc="-1" strike="noStrike">
              <a:solidFill>
                <a:srgbClr val="000000"/>
              </a:solidFill>
              <a:latin typeface="Arial"/>
            </a:endParaRPr>
          </a:p>
        </p:txBody>
      </p:sp>
      <p:sp>
        <p:nvSpPr>
          <p:cNvPr id="236" name="PlaceHolder 2"/>
          <p:cNvSpPr>
            <a:spLocks noGrp="1"/>
          </p:cNvSpPr>
          <p:nvPr>
            <p:ph/>
          </p:nvPr>
        </p:nvSpPr>
        <p:spPr>
          <a:xfrm>
            <a:off x="807480" y="2078280"/>
            <a:ext cx="3872520" cy="4401720"/>
          </a:xfrm>
          <a:prstGeom prst="rect">
            <a:avLst/>
          </a:prstGeom>
          <a:noFill/>
          <a:ln w="0">
            <a:noFill/>
          </a:ln>
        </p:spPr>
        <p:txBody>
          <a:bodyPr lIns="0" rIns="0" tIns="0" bIns="0" anchor="t">
            <a:noAutofit/>
          </a:bodyPr>
          <a:p>
            <a:pPr marL="228600" indent="-228600">
              <a:lnSpc>
                <a:spcPct val="90000"/>
              </a:lnSpc>
              <a:spcBef>
                <a:spcPts val="1001"/>
              </a:spcBef>
              <a:buClr>
                <a:srgbClr val="000000"/>
              </a:buClr>
              <a:buFont typeface="Arial"/>
              <a:buChar char="•"/>
            </a:pPr>
            <a:r>
              <a:rPr b="0" lang="ru-RU" sz="2200" spc="-1" strike="noStrike">
                <a:solidFill>
                  <a:srgbClr val="000000"/>
                </a:solidFill>
                <a:latin typeface="Arial"/>
                <a:ea typeface="DejaVu Sans"/>
              </a:rPr>
              <a:t>поглиблення теоретичних та практичних знань з етіології, патогенезу, клінічних проявів недостатності функції нирок, удосконаленні і засвоєнні практичних навичок, набутті професійного рівня готовності майбутніх лікарів до самостійної роботи з хворими, що страждають на гострі та хронічні ураження нирок.</a:t>
            </a:r>
            <a:endParaRPr b="0" lang="ru-RU" sz="2200" spc="-1" strike="noStrike">
              <a:solidFill>
                <a:srgbClr val="000000"/>
              </a:solidFill>
              <a:latin typeface="Arial"/>
            </a:endParaRPr>
          </a:p>
        </p:txBody>
      </p:sp>
      <p:pic>
        <p:nvPicPr>
          <p:cNvPr id="237" name="Рисунок 3" descr=""/>
          <p:cNvPicPr/>
          <p:nvPr/>
        </p:nvPicPr>
        <p:blipFill>
          <a:blip r:embed="rId1"/>
          <a:stretch/>
        </p:blipFill>
        <p:spPr>
          <a:xfrm>
            <a:off x="5223240" y="2248200"/>
            <a:ext cx="3636360" cy="3113280"/>
          </a:xfrm>
          <a:prstGeom prst="rect">
            <a:avLst/>
          </a:prstGeom>
          <a:ln w="0">
            <a:noFill/>
          </a:ln>
        </p:spPr>
      </p:pic>
    </p:spTree>
  </p:cSld>
  <p:transition spd="slow">
    <p:push dir="u"/>
  </p:transition>
  <p:timing>
    <p:tnLst>
      <p:par>
        <p:cTn id="8" dur="indefinite" restart="never" nodeType="tmRoot">
          <p:childTnLst>
            <p:seq>
              <p:cTn id="9" dur="indefinite" nodeType="mainSeq">
                <p:childTnLst>
                  <p:par>
                    <p:cTn id="10" fill="hold">
                      <p:stCondLst>
                        <p:cond delay="indefinite"/>
                      </p:stCondLst>
                      <p:childTnLst>
                        <p:par>
                          <p:cTn id="11" fill="hold">
                            <p:stCondLst>
                              <p:cond delay="0"/>
                            </p:stCondLst>
                            <p:childTnLst>
                              <p:par>
                                <p:cTn id="12" nodeType="clickEffect" fill="hold" presetClass="entr" presetID="42">
                                  <p:stCondLst>
                                    <p:cond delay="0"/>
                                  </p:stCondLst>
                                  <p:childTnLst>
                                    <p:set>
                                      <p:cBhvr>
                                        <p:cTn id="13" dur="1" fill="hold">
                                          <p:stCondLst>
                                            <p:cond delay="0"/>
                                          </p:stCondLst>
                                        </p:cTn>
                                        <p:tgtEl>
                                          <p:spTgt spid="236">
                                            <p:txEl>
                                              <p:pRg st="0" end="0"/>
                                            </p:txEl>
                                          </p:spTgt>
                                        </p:tgtEl>
                                        <p:attrNameLst>
                                          <p:attrName>style.visibility</p:attrName>
                                        </p:attrNameLst>
                                      </p:cBhvr>
                                      <p:to>
                                        <p:strVal val="visible"/>
                                      </p:to>
                                    </p:set>
                                    <p:animEffect filter="fade" transition="in">
                                      <p:cBhvr additive="repl">
                                        <p:cTn id="14" dur="1000"/>
                                        <p:tgtEl>
                                          <p:spTgt spid="236">
                                            <p:txEl>
                                              <p:pRg st="0" end="0"/>
                                            </p:txEl>
                                          </p:spTgt>
                                        </p:tgtEl>
                                      </p:cBhvr>
                                    </p:animEffect>
                                    <p:anim calcmode="lin" valueType="num">
                                      <p:cBhvr additive="repl">
                                        <p:cTn id="15" dur="1000" fill="hold"/>
                                        <p:tgtEl>
                                          <p:spTgt spid="236">
                                            <p:txEl>
                                              <p:pRg st="0" end="0"/>
                                            </p:txEl>
                                          </p:spTgt>
                                        </p:tgtEl>
                                        <p:attrNameLst>
                                          <p:attrName>ppt_x</p:attrName>
                                        </p:attrNameLst>
                                      </p:cBhvr>
                                      <p:tavLst>
                                        <p:tav tm="0">
                                          <p:val>
                                            <p:strVal val="#ppt_x"/>
                                          </p:val>
                                        </p:tav>
                                        <p:tav tm="100000">
                                          <p:val>
                                            <p:strVal val="#ppt_x"/>
                                          </p:val>
                                        </p:tav>
                                      </p:tavLst>
                                    </p:anim>
                                    <p:anim calcmode="lin" valueType="num">
                                      <p:cBhvr additive="repl">
                                        <p:cTn id="16" dur="1000" fill="hold"/>
                                        <p:tgtEl>
                                          <p:spTgt spid="23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38" name="PlaceHolder 1"/>
          <p:cNvSpPr>
            <a:spLocks noGrp="1"/>
          </p:cNvSpPr>
          <p:nvPr>
            <p:ph/>
          </p:nvPr>
        </p:nvSpPr>
        <p:spPr>
          <a:xfrm>
            <a:off x="699120" y="221760"/>
            <a:ext cx="4398840" cy="2465640"/>
          </a:xfrm>
          <a:prstGeom prst="rect">
            <a:avLst/>
          </a:prstGeom>
          <a:noFill/>
          <a:ln w="0">
            <a:noFill/>
          </a:ln>
        </p:spPr>
        <p:txBody>
          <a:bodyPr lIns="0" rIns="0" tIns="0" bIns="0" anchor="t">
            <a:noAutofit/>
          </a:bodyPr>
          <a:p>
            <a:pPr marL="365760" indent="-365760">
              <a:lnSpc>
                <a:spcPct val="90000"/>
              </a:lnSpc>
              <a:spcBef>
                <a:spcPts val="479"/>
              </a:spcBef>
              <a:buClr>
                <a:srgbClr val="873624"/>
              </a:buClr>
              <a:buFont typeface="Wingdings" charset="2"/>
              <a:buChar char=""/>
            </a:pPr>
            <a:r>
              <a:rPr b="0" lang="ru-RU" sz="2000" spc="-1" strike="noStrike">
                <a:solidFill>
                  <a:srgbClr val="000000"/>
                </a:solidFill>
                <a:latin typeface="Arial"/>
                <a:ea typeface="DejaVu Sans"/>
              </a:rPr>
              <a:t>Бурхливий розвиток науки  накопичення великої кількості знань в різних областях внутрішньої патології і, зокрема, нефрології, досягнув такої межі, коли для окремого лікаря можливе глибоке вивчення тільки окремих розділів.</a:t>
            </a:r>
            <a:endParaRPr b="0" lang="ru-RU" sz="2000" spc="-1" strike="noStrike">
              <a:solidFill>
                <a:srgbClr val="000000"/>
              </a:solidFill>
              <a:latin typeface="Arial"/>
            </a:endParaRPr>
          </a:p>
        </p:txBody>
      </p:sp>
      <p:pic>
        <p:nvPicPr>
          <p:cNvPr id="239" name="Рисунок 3" descr=""/>
          <p:cNvPicPr/>
          <p:nvPr/>
        </p:nvPicPr>
        <p:blipFill>
          <a:blip r:embed="rId1"/>
          <a:stretch/>
        </p:blipFill>
        <p:spPr>
          <a:xfrm>
            <a:off x="1017720" y="3334680"/>
            <a:ext cx="6033960" cy="3038040"/>
          </a:xfrm>
          <a:prstGeom prst="rect">
            <a:avLst/>
          </a:prstGeom>
          <a:ln w="0">
            <a:noFill/>
          </a:ln>
        </p:spPr>
      </p:pic>
      <p:pic>
        <p:nvPicPr>
          <p:cNvPr id="240" name="Рисунок 4" descr=""/>
          <p:cNvPicPr/>
          <p:nvPr/>
        </p:nvPicPr>
        <p:blipFill>
          <a:blip r:embed="rId2"/>
          <a:stretch/>
        </p:blipFill>
        <p:spPr>
          <a:xfrm>
            <a:off x="5708160" y="449280"/>
            <a:ext cx="2202480" cy="2010240"/>
          </a:xfrm>
          <a:prstGeom prst="rect">
            <a:avLst/>
          </a:prstGeom>
          <a:ln w="0">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41" name="PlaceHolder 1"/>
          <p:cNvSpPr>
            <a:spLocks noGrp="1"/>
          </p:cNvSpPr>
          <p:nvPr>
            <p:ph/>
          </p:nvPr>
        </p:nvSpPr>
        <p:spPr>
          <a:xfrm rot="15000">
            <a:off x="904680" y="2682360"/>
            <a:ext cx="7744680" cy="3256920"/>
          </a:xfrm>
          <a:prstGeom prst="rect">
            <a:avLst/>
          </a:prstGeom>
          <a:noFill/>
          <a:ln w="0">
            <a:noFill/>
          </a:ln>
        </p:spPr>
        <p:txBody>
          <a:bodyPr lIns="0" rIns="0" tIns="0" bIns="0" anchor="t">
            <a:normAutofit/>
          </a:bodyPr>
          <a:p>
            <a:pPr marL="228600" indent="-228600">
              <a:lnSpc>
                <a:spcPct val="90000"/>
              </a:lnSpc>
              <a:spcBef>
                <a:spcPts val="1001"/>
              </a:spcBef>
              <a:buClr>
                <a:srgbClr val="000000"/>
              </a:buClr>
              <a:buFont typeface="Arial"/>
              <a:buChar char="•"/>
            </a:pPr>
            <a:r>
              <a:rPr b="0" lang="ru-RU" sz="2000" spc="-1" strike="noStrike">
                <a:solidFill>
                  <a:srgbClr val="000000"/>
                </a:solidFill>
                <a:latin typeface="Arial"/>
                <a:ea typeface="DejaVu Sans"/>
              </a:rPr>
              <a:t>Протягом курсу проводяться практичні заняття, що охоплюють широкий спектр важливих медичних проблем. Актуальні питання нефрології вивчення хронічної хвороби нирок, її сучасної класифікації, окремих питань гострого та хронічного гломерулонефриту, нефротичного синдрому, гострої та хронічної ниркової недостатності, методів нирково-замісної терапії, а також деяких вторинних нефропатій. Знання актуальних питань нефрології базуються як на експериментальних даних і теоретичних положеннях медико-біологічних наук, так і на фактичному матеріалі клінічних дисциплін.</a:t>
            </a:r>
            <a:endParaRPr b="0" lang="ru-RU" sz="2000" spc="-1" strike="noStrike">
              <a:solidFill>
                <a:srgbClr val="000000"/>
              </a:solidFill>
              <a:latin typeface="Arial"/>
            </a:endParaRPr>
          </a:p>
        </p:txBody>
      </p:sp>
      <p:pic>
        <p:nvPicPr>
          <p:cNvPr id="242" name="Рисунок 4" descr=""/>
          <p:cNvPicPr/>
          <p:nvPr/>
        </p:nvPicPr>
        <p:blipFill>
          <a:blip r:embed="rId1"/>
          <a:stretch/>
        </p:blipFill>
        <p:spPr>
          <a:xfrm>
            <a:off x="5220000" y="540000"/>
            <a:ext cx="3757320" cy="1250280"/>
          </a:xfrm>
          <a:prstGeom prst="rect">
            <a:avLst/>
          </a:prstGeom>
          <a:ln w="0">
            <a:noFill/>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43" name="PlaceHolder 1"/>
          <p:cNvSpPr>
            <a:spLocks noGrp="1"/>
          </p:cNvSpPr>
          <p:nvPr>
            <p:ph/>
          </p:nvPr>
        </p:nvSpPr>
        <p:spPr>
          <a:xfrm>
            <a:off x="279000" y="4606200"/>
            <a:ext cx="7821000" cy="1565280"/>
          </a:xfrm>
          <a:prstGeom prst="rect">
            <a:avLst/>
          </a:prstGeom>
          <a:noFill/>
          <a:ln w="0">
            <a:noFill/>
          </a:ln>
        </p:spPr>
        <p:txBody>
          <a:bodyPr lIns="0" rIns="0" tIns="0" bIns="0" anchor="t">
            <a:normAutofit fontScale="16000"/>
          </a:bodyPr>
          <a:p>
            <a:pPr marL="228600" indent="0" algn="r">
              <a:lnSpc>
                <a:spcPct val="100000"/>
              </a:lnSpc>
              <a:spcBef>
                <a:spcPts val="961"/>
              </a:spcBef>
              <a:buNone/>
              <a:tabLst>
                <a:tab algn="l" pos="0"/>
              </a:tabLst>
            </a:pPr>
            <a:endParaRPr b="0" lang="ru-RU" sz="4800" spc="-1" strike="noStrike">
              <a:solidFill>
                <a:srgbClr val="000000"/>
              </a:solidFill>
              <a:latin typeface="Arial"/>
            </a:endParaRPr>
          </a:p>
          <a:p>
            <a:pPr marL="228600" indent="0" algn="r">
              <a:lnSpc>
                <a:spcPct val="100000"/>
              </a:lnSpc>
              <a:spcBef>
                <a:spcPts val="479"/>
              </a:spcBef>
              <a:buNone/>
              <a:tabLst>
                <a:tab algn="l" pos="0"/>
              </a:tabLst>
            </a:pPr>
            <a:endParaRPr b="0" lang="ru-RU" sz="2400" spc="-1" strike="noStrike">
              <a:solidFill>
                <a:srgbClr val="000000"/>
              </a:solidFill>
              <a:latin typeface="Arial"/>
            </a:endParaRPr>
          </a:p>
          <a:p>
            <a:pPr marL="228600" indent="-228600" algn="r">
              <a:lnSpc>
                <a:spcPct val="100000"/>
              </a:lnSpc>
              <a:spcBef>
                <a:spcPts val="479"/>
              </a:spcBef>
              <a:buClr>
                <a:srgbClr val="000000"/>
              </a:buClr>
              <a:buFont typeface="Arial"/>
              <a:buChar char="•"/>
              <a:tabLst>
                <a:tab algn="l" pos="0"/>
              </a:tabLst>
            </a:pPr>
            <a:r>
              <a:rPr b="0" lang="ru-RU" sz="9600" spc="-1" strike="noStrike">
                <a:solidFill>
                  <a:srgbClr val="000000"/>
                </a:solidFill>
                <a:latin typeface="Arial"/>
                <a:ea typeface="DejaVu Sans"/>
              </a:rPr>
              <a:t>Значна розповсюдженість нефрологічних захворювань серед населення України, розвиток ускладнень, що призводять до інвалідності та передчасної смерті хворих, у тому числі й людей молодого віку, обумовлює актуальність вивчення цієї патології.</a:t>
            </a:r>
            <a:endParaRPr b="0" lang="ru-RU" sz="9600" spc="-1" strike="noStrike">
              <a:solidFill>
                <a:srgbClr val="000000"/>
              </a:solidFill>
              <a:latin typeface="Arial"/>
            </a:endParaRPr>
          </a:p>
          <a:p>
            <a:pPr marL="228600" indent="0" algn="r">
              <a:lnSpc>
                <a:spcPct val="100000"/>
              </a:lnSpc>
              <a:spcBef>
                <a:spcPts val="641"/>
              </a:spcBef>
              <a:buNone/>
              <a:tabLst>
                <a:tab algn="l" pos="0"/>
              </a:tabLst>
            </a:pPr>
            <a:endParaRPr b="0" lang="ru-RU" sz="8000" spc="-1" strike="noStrike">
              <a:solidFill>
                <a:srgbClr val="000000"/>
              </a:solidFill>
              <a:latin typeface="Arial"/>
            </a:endParaRPr>
          </a:p>
        </p:txBody>
      </p:sp>
      <p:pic>
        <p:nvPicPr>
          <p:cNvPr id="244" name="Рисунок 1" descr=""/>
          <p:cNvPicPr/>
          <p:nvPr/>
        </p:nvPicPr>
        <p:blipFill>
          <a:blip r:embed="rId1"/>
          <a:stretch/>
        </p:blipFill>
        <p:spPr>
          <a:xfrm>
            <a:off x="4680000" y="2340000"/>
            <a:ext cx="3780000" cy="2266200"/>
          </a:xfrm>
          <a:prstGeom prst="rect">
            <a:avLst/>
          </a:prstGeom>
          <a:ln w="0">
            <a:noFill/>
          </a:ln>
        </p:spPr>
      </p:pic>
    </p:spTree>
  </p:cSld>
  <mc:AlternateContent>
    <mc:Choice Requires="p14">
      <p:transition spd="med" p14:dur="800"/>
    </mc:Choice>
    <mc:Fallback>
      <p:transition spd="med"/>
    </mc:Fallback>
  </mc:AlternateContent>
  <p:timing>
    <p:tnLst>
      <p:par>
        <p:cTn id="17" dur="indefinite" restart="never" nodeType="tmRoot">
          <p:childTnLst>
            <p:seq>
              <p:cTn id="18" dur="indefinite" nodeType="mainSeq">
                <p:childTnLst>
                  <p:par>
                    <p:cTn id="19" fill="hold">
                      <p:stCondLst>
                        <p:cond delay="indefinite"/>
                      </p:stCondLst>
                      <p:childTnLst>
                        <p:par>
                          <p:cTn id="20" fill="hold">
                            <p:stCondLst>
                              <p:cond delay="0"/>
                            </p:stCondLst>
                            <p:childTnLst>
                              <p:par>
                                <p:cTn id="21" nodeType="clickEffect" fill="hold" presetClass="entr" presetID="10">
                                  <p:stCondLst>
                                    <p:cond delay="0"/>
                                  </p:stCondLst>
                                  <p:childTnLst>
                                    <p:set>
                                      <p:cBhvr>
                                        <p:cTn id="22" dur="1" fill="hold">
                                          <p:stCondLst>
                                            <p:cond delay="0"/>
                                          </p:stCondLst>
                                        </p:cTn>
                                        <p:tgtEl>
                                          <p:spTgt spid="243">
                                            <p:txEl>
                                              <p:pRg st="3" end="3"/>
                                            </p:txEl>
                                          </p:spTgt>
                                        </p:tgtEl>
                                        <p:attrNameLst>
                                          <p:attrName>style.visibility</p:attrName>
                                        </p:attrNameLst>
                                      </p:cBhvr>
                                      <p:to>
                                        <p:strVal val="visible"/>
                                      </p:to>
                                    </p:set>
                                    <p:animEffect filter="fade" transition="in">
                                      <p:cBhvr additive="repl">
                                        <p:cTn id="23" dur="500"/>
                                        <p:tgtEl>
                                          <p:spTgt spid="243">
                                            <p:txEl>
                                              <p:pRg st="3" end="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Ion</Template>
  <TotalTime>1352</TotalTime>
  <Application>LibreOffice/7.4.0.3$Windows_X86_64 LibreOffice_project/f85e47c08ddd19c015c0114a68350214f7066f5a</Application>
  <AppVersion>15.0000</AppVersion>
  <Words>191</Words>
  <Paragraphs>9</Paragraphs>
  <Company>DG Win&amp;Soft</Company>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2012-11-28T20:51:53Z</dcterms:created>
  <dc:creator>Ігор</dc:creator>
  <dc:description/>
  <dc:language>uk-UA</dc:language>
  <cp:lastModifiedBy/>
  <dcterms:modified xsi:type="dcterms:W3CDTF">2023-04-21T13:39:03Z</dcterms:modified>
  <cp:revision>33</cp:revision>
  <dc:subject/>
  <dc:title>РЕПРОДУКТИВНЕ ЗДОРОВ’Я МОЛОДІ.</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Экран (4:3)</vt:lpwstr>
  </property>
  <property fmtid="{D5CDD505-2E9C-101B-9397-08002B2CF9AE}" pid="3" name="Slides">
    <vt:i4>5</vt:i4>
  </property>
</Properties>
</file>